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567FF67-DC42-49B0-9FCF-14F7FA48CE76}" type="datetimeFigureOut">
              <a:rPr lang="en-US" smtClean="0"/>
              <a:t>4/23/2015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0A97FE5-5C3A-448B-A223-680F570A72DB}"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67FF67-DC42-49B0-9FCF-14F7FA48CE76}"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A97FE5-5C3A-448B-A223-680F570A72D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0A97FE5-5C3A-448B-A223-680F570A72DB}"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67FF67-DC42-49B0-9FCF-14F7FA48CE76}"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567FF67-DC42-49B0-9FCF-14F7FA48CE76}"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30A97FE5-5C3A-448B-A223-680F570A72DB}"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567FF67-DC42-49B0-9FCF-14F7FA48CE76}" type="datetimeFigureOut">
              <a:rPr lang="en-US" smtClean="0"/>
              <a:t>4/23/2015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0A97FE5-5C3A-448B-A223-680F570A72DB}"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567FF67-DC42-49B0-9FCF-14F7FA48CE76}" type="datetimeFigureOut">
              <a:rPr lang="en-US" smtClean="0"/>
              <a:t>4/23/2015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A97FE5-5C3A-448B-A223-680F570A72DB}"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567FF67-DC42-49B0-9FCF-14F7FA48CE76}" type="datetimeFigureOut">
              <a:rPr lang="en-US" smtClean="0"/>
              <a:t>4/23/2015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0A97FE5-5C3A-448B-A223-680F570A72DB}"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567FF67-DC42-49B0-9FCF-14F7FA48CE76}" type="datetimeFigureOut">
              <a:rPr lang="en-US" smtClean="0"/>
              <a:t>4/23/2015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30A97FE5-5C3A-448B-A223-680F570A72D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567FF67-DC42-49B0-9FCF-14F7FA48CE76}" type="datetimeFigureOut">
              <a:rPr lang="en-US" smtClean="0"/>
              <a:t>4/23/2015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0A97FE5-5C3A-448B-A223-680F570A72D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0A97FE5-5C3A-448B-A223-680F570A72DB}"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567FF67-DC42-49B0-9FCF-14F7FA48CE76}" type="datetimeFigureOut">
              <a:rPr lang="en-US" smtClean="0"/>
              <a:t>4/23/2015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0A97FE5-5C3A-448B-A223-680F570A72DB}"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567FF67-DC42-49B0-9FCF-14F7FA48CE76}" type="datetimeFigureOut">
              <a:rPr lang="en-US" smtClean="0"/>
              <a:t>4/23/2015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567FF67-DC42-49B0-9FCF-14F7FA48CE76}" type="datetimeFigureOut">
              <a:rPr lang="en-US" smtClean="0"/>
              <a:t>4/23/2015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0A97FE5-5C3A-448B-A223-680F570A72DB}"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Teaching Religious Education Wisely and Prayerfully </a:t>
            </a:r>
            <a:endParaRPr lang="en-US" dirty="0"/>
          </a:p>
        </p:txBody>
      </p:sp>
      <p:sp>
        <p:nvSpPr>
          <p:cNvPr id="2" name="Title 1"/>
          <p:cNvSpPr>
            <a:spLocks noGrp="1"/>
          </p:cNvSpPr>
          <p:nvPr>
            <p:ph type="ctrTitle"/>
          </p:nvPr>
        </p:nvSpPr>
        <p:spPr/>
        <p:txBody>
          <a:bodyPr>
            <a:normAutofit/>
          </a:bodyPr>
          <a:lstStyle/>
          <a:p>
            <a:r>
              <a:rPr lang="en-US" dirty="0" smtClean="0"/>
              <a:t>“Too much content and </a:t>
            </a:r>
            <a:br>
              <a:rPr lang="en-US" dirty="0" smtClean="0"/>
            </a:br>
            <a:r>
              <a:rPr lang="en-US" dirty="0" smtClean="0"/>
              <a:t>so little time!”</a:t>
            </a:r>
            <a:endParaRPr lang="en-US" dirty="0"/>
          </a:p>
        </p:txBody>
      </p:sp>
    </p:spTree>
    <p:extLst>
      <p:ext uri="{BB962C8B-B14F-4D97-AF65-F5344CB8AC3E}">
        <p14:creationId xmlns:p14="http://schemas.microsoft.com/office/powerpoint/2010/main" val="13241714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not about us. It’s about Jesus.</a:t>
            </a:r>
            <a:endParaRPr lang="en-US" dirty="0"/>
          </a:p>
        </p:txBody>
      </p:sp>
      <p:sp>
        <p:nvSpPr>
          <p:cNvPr id="3" name="Content Placeholder 2"/>
          <p:cNvSpPr>
            <a:spLocks noGrp="1"/>
          </p:cNvSpPr>
          <p:nvPr>
            <p:ph sz="quarter" idx="1"/>
          </p:nvPr>
        </p:nvSpPr>
        <p:spPr/>
        <p:txBody>
          <a:bodyPr/>
          <a:lstStyle/>
          <a:p>
            <a:pPr marL="0" indent="0" algn="ctr">
              <a:buNone/>
            </a:pPr>
            <a:r>
              <a:rPr lang="en-US" dirty="0" smtClean="0"/>
              <a:t>Why are you doing this? </a:t>
            </a:r>
          </a:p>
          <a:p>
            <a:pPr marL="0" indent="0" algn="ctr">
              <a:buNone/>
            </a:pPr>
            <a:endParaRPr lang="en-US" dirty="0" smtClean="0"/>
          </a:p>
          <a:p>
            <a:pPr marL="0" indent="0" algn="ctr">
              <a:buNone/>
            </a:pPr>
            <a:r>
              <a:rPr lang="en-US" sz="4000" b="1" dirty="0" smtClean="0"/>
              <a:t>Love</a:t>
            </a:r>
          </a:p>
          <a:p>
            <a:pPr marL="0" indent="0" algn="ctr">
              <a:buNone/>
            </a:pPr>
            <a:endParaRPr lang="en-US" dirty="0"/>
          </a:p>
          <a:p>
            <a:pPr marL="0" indent="0" algn="ctr">
              <a:buNone/>
            </a:pPr>
            <a:r>
              <a:rPr lang="en-US" dirty="0" smtClean="0"/>
              <a:t>And because </a:t>
            </a:r>
          </a:p>
          <a:p>
            <a:pPr marL="0" indent="0" algn="ctr">
              <a:buNone/>
            </a:pPr>
            <a:endParaRPr lang="en-US" dirty="0"/>
          </a:p>
          <a:p>
            <a:pPr marL="0" indent="0" algn="ctr">
              <a:buNone/>
            </a:pPr>
            <a:r>
              <a:rPr lang="en-US" sz="4000" b="1" dirty="0" smtClean="0"/>
              <a:t>God wills It.</a:t>
            </a:r>
            <a:endParaRPr lang="en-US" sz="4000" b="1" dirty="0"/>
          </a:p>
        </p:txBody>
      </p:sp>
    </p:spTree>
    <p:extLst>
      <p:ext uri="{BB962C8B-B14F-4D97-AF65-F5344CB8AC3E}">
        <p14:creationId xmlns:p14="http://schemas.microsoft.com/office/powerpoint/2010/main" val="36445964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Time </a:t>
            </a:r>
            <a:endParaRPr lang="en-US" dirty="0"/>
          </a:p>
        </p:txBody>
      </p:sp>
      <p:sp>
        <p:nvSpPr>
          <p:cNvPr id="3" name="Content Placeholder 2"/>
          <p:cNvSpPr>
            <a:spLocks noGrp="1"/>
          </p:cNvSpPr>
          <p:nvPr>
            <p:ph sz="quarter" idx="1"/>
          </p:nvPr>
        </p:nvSpPr>
        <p:spPr>
          <a:xfrm>
            <a:off x="152400" y="1527048"/>
            <a:ext cx="8839200" cy="4797552"/>
          </a:xfrm>
        </p:spPr>
        <p:txBody>
          <a:bodyPr>
            <a:normAutofit fontScale="92500" lnSpcReduction="20000"/>
          </a:bodyPr>
          <a:lstStyle/>
          <a:p>
            <a:pPr marL="0" indent="0">
              <a:buNone/>
            </a:pPr>
            <a:r>
              <a:rPr lang="en-US" dirty="0"/>
              <a:t>Talk with </a:t>
            </a:r>
            <a:r>
              <a:rPr lang="en-US" dirty="0" smtClean="0"/>
              <a:t>students as they come into class – engage them in their lives (what did you do this week, how was your football game, has anyone seen this movie?, where can I go to get the best pizza?, How was that math final?, What’s your plan for this weekend? Share a funny </a:t>
            </a:r>
            <a:r>
              <a:rPr lang="en-US" dirty="0" err="1" smtClean="0"/>
              <a:t>youtube</a:t>
            </a:r>
            <a:r>
              <a:rPr lang="en-US" dirty="0" smtClean="0"/>
              <a:t> video or pictures from last class). We need to connect with them on a human level.</a:t>
            </a:r>
            <a:endParaRPr lang="en-US" dirty="0"/>
          </a:p>
          <a:p>
            <a:pPr marL="0" indent="0">
              <a:buNone/>
            </a:pPr>
            <a:endParaRPr lang="en-US" dirty="0" smtClean="0"/>
          </a:p>
          <a:p>
            <a:pPr marL="0" indent="0">
              <a:buNone/>
            </a:pPr>
            <a:r>
              <a:rPr lang="en-US" dirty="0" smtClean="0"/>
              <a:t>Class Begins</a:t>
            </a:r>
          </a:p>
          <a:p>
            <a:r>
              <a:rPr lang="en-US" dirty="0" smtClean="0"/>
              <a:t>Prayer </a:t>
            </a:r>
          </a:p>
          <a:p>
            <a:r>
              <a:rPr lang="en-US" dirty="0" smtClean="0"/>
              <a:t>Review last class’s content </a:t>
            </a:r>
          </a:p>
          <a:p>
            <a:r>
              <a:rPr lang="en-US" dirty="0" smtClean="0"/>
              <a:t>Deliver Content </a:t>
            </a:r>
          </a:p>
          <a:p>
            <a:r>
              <a:rPr lang="en-US" dirty="0" smtClean="0"/>
              <a:t>Check for understanding </a:t>
            </a:r>
          </a:p>
          <a:p>
            <a:r>
              <a:rPr lang="en-US" dirty="0" smtClean="0"/>
              <a:t>Wrap Up </a:t>
            </a:r>
            <a:endParaRPr lang="en-US" dirty="0"/>
          </a:p>
        </p:txBody>
      </p:sp>
    </p:spTree>
    <p:extLst>
      <p:ext uri="{BB962C8B-B14F-4D97-AF65-F5344CB8AC3E}">
        <p14:creationId xmlns:p14="http://schemas.microsoft.com/office/powerpoint/2010/main" val="3183156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Prayer	</a:t>
            </a:r>
            <a:endParaRPr lang="en-US" dirty="0"/>
          </a:p>
        </p:txBody>
      </p:sp>
      <p:sp>
        <p:nvSpPr>
          <p:cNvPr id="3" name="Content Placeholder 2"/>
          <p:cNvSpPr>
            <a:spLocks noGrp="1"/>
          </p:cNvSpPr>
          <p:nvPr>
            <p:ph sz="quarter" idx="1"/>
          </p:nvPr>
        </p:nvSpPr>
        <p:spPr>
          <a:xfrm>
            <a:off x="301752" y="1527048"/>
            <a:ext cx="8503920" cy="4873752"/>
          </a:xfrm>
        </p:spPr>
        <p:txBody>
          <a:bodyPr>
            <a:normAutofit lnSpcReduction="10000"/>
          </a:bodyPr>
          <a:lstStyle/>
          <a:p>
            <a:r>
              <a:rPr lang="en-US" dirty="0" smtClean="0"/>
              <a:t>Use different forms </a:t>
            </a:r>
          </a:p>
          <a:p>
            <a:r>
              <a:rPr lang="en-US" dirty="0" smtClean="0"/>
              <a:t>Remember, they don’t know how to pray spontaneously unless they are taught how to pray</a:t>
            </a:r>
          </a:p>
          <a:p>
            <a:r>
              <a:rPr lang="en-US" dirty="0" smtClean="0"/>
              <a:t>Memorized prayers are a great model</a:t>
            </a:r>
          </a:p>
          <a:p>
            <a:pPr lvl="1"/>
            <a:r>
              <a:rPr lang="en-US" dirty="0" err="1" smtClean="0"/>
              <a:t>Memorare</a:t>
            </a:r>
            <a:r>
              <a:rPr lang="en-US" dirty="0" smtClean="0"/>
              <a:t>, Rosary decade, St. Michael Prayer, prayers of the saints, Hail Holy Queen, etc.</a:t>
            </a:r>
          </a:p>
          <a:p>
            <a:r>
              <a:rPr lang="en-US" dirty="0" smtClean="0"/>
              <a:t>Take time to sit with Jesus in Church</a:t>
            </a:r>
          </a:p>
          <a:p>
            <a:r>
              <a:rPr lang="en-US" dirty="0" smtClean="0"/>
              <a:t>Sing (or have one person lead song)</a:t>
            </a:r>
          </a:p>
          <a:p>
            <a:r>
              <a:rPr lang="en-US" dirty="0" smtClean="0"/>
              <a:t>Find silence but you might need to use a song or reflection to allow their minds to stop racing</a:t>
            </a:r>
          </a:p>
          <a:p>
            <a:r>
              <a:rPr lang="en-US" dirty="0" smtClean="0"/>
              <a:t>Ask for intentions (written or said aloud)</a:t>
            </a:r>
          </a:p>
          <a:p>
            <a:endParaRPr lang="en-US" dirty="0" smtClean="0"/>
          </a:p>
        </p:txBody>
      </p:sp>
    </p:spTree>
    <p:extLst>
      <p:ext uri="{BB962C8B-B14F-4D97-AF65-F5344CB8AC3E}">
        <p14:creationId xmlns:p14="http://schemas.microsoft.com/office/powerpoint/2010/main" val="11525459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Past Material</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This is essential to connecting themes and concepts</a:t>
            </a:r>
          </a:p>
          <a:p>
            <a:r>
              <a:rPr lang="en-US" dirty="0" smtClean="0"/>
              <a:t>Don’t just teach 15 separate lessons that seemingly don’t fit together</a:t>
            </a:r>
          </a:p>
          <a:p>
            <a:r>
              <a:rPr lang="en-US" dirty="0" smtClean="0"/>
              <a:t>String the lessons together so they are coherent </a:t>
            </a:r>
          </a:p>
          <a:p>
            <a:r>
              <a:rPr lang="en-US" dirty="0" smtClean="0"/>
              <a:t>Possibly give the students a worksheet which they fill out during each class (What are three things you learned today, three challenges, questions, main vocabulary words and definitions, </a:t>
            </a:r>
            <a:r>
              <a:rPr lang="en-US" dirty="0" err="1" smtClean="0"/>
              <a:t>etc</a:t>
            </a:r>
            <a:r>
              <a:rPr lang="en-US" dirty="0" smtClean="0"/>
              <a:t>). </a:t>
            </a:r>
          </a:p>
          <a:p>
            <a:r>
              <a:rPr lang="en-US" dirty="0" smtClean="0"/>
              <a:t>The worksheet can be used to review</a:t>
            </a:r>
          </a:p>
          <a:p>
            <a:r>
              <a:rPr lang="en-US" dirty="0" smtClean="0"/>
              <a:t>Throw a ball to ask quick review questions, give a short quiz</a:t>
            </a:r>
            <a:endParaRPr lang="en-US" dirty="0"/>
          </a:p>
        </p:txBody>
      </p:sp>
    </p:spTree>
    <p:extLst>
      <p:ext uri="{BB962C8B-B14F-4D97-AF65-F5344CB8AC3E}">
        <p14:creationId xmlns:p14="http://schemas.microsoft.com/office/powerpoint/2010/main" val="33612393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Deliver Content</a:t>
            </a:r>
            <a:endParaRPr lang="en-US" dirty="0"/>
          </a:p>
        </p:txBody>
      </p:sp>
      <p:sp>
        <p:nvSpPr>
          <p:cNvPr id="3" name="Content Placeholder 2"/>
          <p:cNvSpPr>
            <a:spLocks noGrp="1"/>
          </p:cNvSpPr>
          <p:nvPr>
            <p:ph sz="quarter" idx="1"/>
          </p:nvPr>
        </p:nvSpPr>
        <p:spPr>
          <a:xfrm>
            <a:off x="301752" y="1527048"/>
            <a:ext cx="8503920" cy="4797552"/>
          </a:xfrm>
        </p:spPr>
        <p:txBody>
          <a:bodyPr>
            <a:normAutofit lnSpcReduction="10000"/>
          </a:bodyPr>
          <a:lstStyle/>
          <a:p>
            <a:r>
              <a:rPr lang="en-US" dirty="0" smtClean="0"/>
              <a:t>Define your 3-5 main objectives</a:t>
            </a:r>
          </a:p>
          <a:p>
            <a:r>
              <a:rPr lang="en-US" dirty="0" smtClean="0"/>
              <a:t>Connect to the last lesson </a:t>
            </a:r>
          </a:p>
          <a:p>
            <a:r>
              <a:rPr lang="en-US" dirty="0" smtClean="0"/>
              <a:t>Split up into groups and read parts from the book, answer questions, watch a video clip and then respond, catechist lectures and students fill out sheet to follow along, have students read and then present on their readings (5 min presentations), have them think, pair, and then share with the large group</a:t>
            </a:r>
          </a:p>
          <a:p>
            <a:r>
              <a:rPr lang="en-US" dirty="0" smtClean="0"/>
              <a:t>Remember that activities if chosen, must be age appropriate and worthwhile in teaching content. Don’t do activities just for activity sake – have a purpose! </a:t>
            </a:r>
            <a:endParaRPr lang="en-US" dirty="0"/>
          </a:p>
        </p:txBody>
      </p:sp>
    </p:spTree>
    <p:extLst>
      <p:ext uri="{BB962C8B-B14F-4D97-AF65-F5344CB8AC3E}">
        <p14:creationId xmlns:p14="http://schemas.microsoft.com/office/powerpoint/2010/main" val="23529802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for Understanding</a:t>
            </a:r>
            <a:endParaRPr lang="en-US" dirty="0"/>
          </a:p>
        </p:txBody>
      </p:sp>
      <p:sp>
        <p:nvSpPr>
          <p:cNvPr id="3" name="Content Placeholder 2"/>
          <p:cNvSpPr>
            <a:spLocks noGrp="1"/>
          </p:cNvSpPr>
          <p:nvPr>
            <p:ph sz="quarter" idx="1"/>
          </p:nvPr>
        </p:nvSpPr>
        <p:spPr/>
        <p:txBody>
          <a:bodyPr/>
          <a:lstStyle/>
          <a:p>
            <a:r>
              <a:rPr lang="en-US" dirty="0" smtClean="0"/>
              <a:t>Teach the content – but review the content after introducing it</a:t>
            </a:r>
          </a:p>
          <a:p>
            <a:r>
              <a:rPr lang="en-US" dirty="0" smtClean="0"/>
              <a:t>What were the three main teaching points for today? </a:t>
            </a:r>
          </a:p>
          <a:p>
            <a:r>
              <a:rPr lang="en-US" dirty="0" smtClean="0"/>
              <a:t>What did you learn today? </a:t>
            </a:r>
          </a:p>
          <a:p>
            <a:r>
              <a:rPr lang="en-US" dirty="0" smtClean="0"/>
              <a:t>Review the vocabulary words/concepts</a:t>
            </a:r>
          </a:p>
          <a:p>
            <a:r>
              <a:rPr lang="en-US" dirty="0" smtClean="0"/>
              <a:t>Have a mini quiz at the end to review material </a:t>
            </a:r>
          </a:p>
          <a:p>
            <a:r>
              <a:rPr lang="en-US" dirty="0" smtClean="0"/>
              <a:t>Develop a way to check for comprehension </a:t>
            </a:r>
          </a:p>
        </p:txBody>
      </p:sp>
    </p:spTree>
    <p:extLst>
      <p:ext uri="{BB962C8B-B14F-4D97-AF65-F5344CB8AC3E}">
        <p14:creationId xmlns:p14="http://schemas.microsoft.com/office/powerpoint/2010/main" val="26550273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 Up </a:t>
            </a:r>
            <a:endParaRPr lang="en-US" dirty="0"/>
          </a:p>
        </p:txBody>
      </p:sp>
      <p:sp>
        <p:nvSpPr>
          <p:cNvPr id="3" name="Content Placeholder 2"/>
          <p:cNvSpPr>
            <a:spLocks noGrp="1"/>
          </p:cNvSpPr>
          <p:nvPr>
            <p:ph sz="quarter" idx="1"/>
          </p:nvPr>
        </p:nvSpPr>
        <p:spPr/>
        <p:txBody>
          <a:bodyPr/>
          <a:lstStyle/>
          <a:p>
            <a:r>
              <a:rPr lang="en-US" dirty="0" smtClean="0"/>
              <a:t>Challenge/Homework – always leave them with something to think about or do</a:t>
            </a:r>
          </a:p>
          <a:p>
            <a:r>
              <a:rPr lang="en-US" dirty="0" smtClean="0"/>
              <a:t>Homework doesn’t have to be scary, but it brings validity to the class. “Ask your parents about the day you were baptized and answer these 5 questions. Pick one song which speaks out against one of the gifts of the Holy Spirit. Bring in a scene from a movie that…”)</a:t>
            </a:r>
          </a:p>
          <a:p>
            <a:r>
              <a:rPr lang="en-US" dirty="0" smtClean="0"/>
              <a:t>Visit Jesus in the Blessed Sacrament – end class there in the Church?</a:t>
            </a:r>
          </a:p>
          <a:p>
            <a:pPr marL="0" indent="0">
              <a:buNone/>
            </a:pPr>
            <a:endParaRPr lang="en-US" dirty="0"/>
          </a:p>
        </p:txBody>
      </p:sp>
    </p:spTree>
    <p:extLst>
      <p:ext uri="{BB962C8B-B14F-4D97-AF65-F5344CB8AC3E}">
        <p14:creationId xmlns:p14="http://schemas.microsoft.com/office/powerpoint/2010/main" val="5144768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sz="quarter" idx="1"/>
          </p:nvPr>
        </p:nvSpPr>
        <p:spPr>
          <a:xfrm>
            <a:off x="301752" y="1527048"/>
            <a:ext cx="8689848" cy="4797552"/>
          </a:xfrm>
        </p:spPr>
        <p:txBody>
          <a:bodyPr>
            <a:normAutofit fontScale="92500" lnSpcReduction="20000"/>
          </a:bodyPr>
          <a:lstStyle/>
          <a:p>
            <a:r>
              <a:rPr lang="en-US" dirty="0" smtClean="0"/>
              <a:t>Students learn tough content in science and literature. Theology shouldn’t be on a separate level. </a:t>
            </a:r>
          </a:p>
          <a:p>
            <a:r>
              <a:rPr lang="en-US" dirty="0" smtClean="0"/>
              <a:t>Remember to introduce them to Jesus – he is a person </a:t>
            </a:r>
          </a:p>
          <a:p>
            <a:r>
              <a:rPr lang="en-US" dirty="0" smtClean="0"/>
              <a:t>Be a witness in the way you act, the way you speak, and the way you treat students</a:t>
            </a:r>
          </a:p>
          <a:p>
            <a:r>
              <a:rPr lang="en-US" dirty="0" smtClean="0"/>
              <a:t>Lead with love </a:t>
            </a:r>
          </a:p>
          <a:p>
            <a:r>
              <a:rPr lang="en-US" dirty="0" smtClean="0"/>
              <a:t>Teens have lots of questions. Allow time to answer them or answer written questions that are placed in a bowl </a:t>
            </a:r>
          </a:p>
          <a:p>
            <a:r>
              <a:rPr lang="en-US" dirty="0" smtClean="0"/>
              <a:t>Introduce them to the saints. Real stories and witnesses draw us in</a:t>
            </a:r>
          </a:p>
          <a:p>
            <a:r>
              <a:rPr lang="en-US" dirty="0" smtClean="0"/>
              <a:t>Understand youth culture so as to present content in a meaningful way </a:t>
            </a:r>
          </a:p>
          <a:p>
            <a:r>
              <a:rPr lang="en-US" dirty="0" smtClean="0"/>
              <a:t>PRAY FOR YOUR STUDENTS by name</a:t>
            </a:r>
          </a:p>
          <a:p>
            <a:pPr marL="0" indent="0">
              <a:buNone/>
            </a:pPr>
            <a:endParaRPr lang="en-US" dirty="0" smtClean="0"/>
          </a:p>
          <a:p>
            <a:endParaRPr lang="en-US" dirty="0"/>
          </a:p>
        </p:txBody>
      </p:sp>
    </p:spTree>
    <p:extLst>
      <p:ext uri="{BB962C8B-B14F-4D97-AF65-F5344CB8AC3E}">
        <p14:creationId xmlns:p14="http://schemas.microsoft.com/office/powerpoint/2010/main" val="3109427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helpful to…</a:t>
            </a:r>
            <a:endParaRPr lang="en-US" dirty="0"/>
          </a:p>
        </p:txBody>
      </p:sp>
      <p:sp>
        <p:nvSpPr>
          <p:cNvPr id="3" name="Content Placeholder 2"/>
          <p:cNvSpPr>
            <a:spLocks noGrp="1"/>
          </p:cNvSpPr>
          <p:nvPr>
            <p:ph sz="quarter" idx="1"/>
          </p:nvPr>
        </p:nvSpPr>
        <p:spPr>
          <a:xfrm>
            <a:off x="301752" y="1527048"/>
            <a:ext cx="8503920" cy="4797552"/>
          </a:xfrm>
        </p:spPr>
        <p:txBody>
          <a:bodyPr>
            <a:normAutofit fontScale="92500" lnSpcReduction="10000"/>
          </a:bodyPr>
          <a:lstStyle/>
          <a:p>
            <a:r>
              <a:rPr lang="en-US" dirty="0" smtClean="0"/>
              <a:t>Sprinkle your classroom with holy water </a:t>
            </a:r>
          </a:p>
          <a:p>
            <a:r>
              <a:rPr lang="en-US" dirty="0" smtClean="0"/>
              <a:t>Invite the pastor into class</a:t>
            </a:r>
          </a:p>
          <a:p>
            <a:r>
              <a:rPr lang="en-US" dirty="0" smtClean="0"/>
              <a:t>Invite quality speakers into class </a:t>
            </a:r>
          </a:p>
          <a:p>
            <a:r>
              <a:rPr lang="en-US" dirty="0" smtClean="0"/>
              <a:t>Expose them to the beauty of Catholicism in a real way</a:t>
            </a:r>
          </a:p>
          <a:p>
            <a:r>
              <a:rPr lang="en-US" dirty="0" smtClean="0"/>
              <a:t>Be joyful even when the students don’t want to be there</a:t>
            </a:r>
          </a:p>
          <a:p>
            <a:r>
              <a:rPr lang="en-US" dirty="0" smtClean="0"/>
              <a:t>Challenge them – answers like “I don’t know” or “Who cares” don’t cut it. Let them off the hook and you have the whole class doing that. </a:t>
            </a:r>
          </a:p>
          <a:p>
            <a:r>
              <a:rPr lang="en-US" dirty="0" smtClean="0"/>
              <a:t>Rephrase questions if the students do not understand </a:t>
            </a:r>
          </a:p>
          <a:p>
            <a:r>
              <a:rPr lang="en-US" dirty="0" smtClean="0"/>
              <a:t>Refer to other textbooks to explain certain topics better than your main textbook if it seems weak in that area</a:t>
            </a:r>
          </a:p>
          <a:p>
            <a:endParaRPr lang="en-US" dirty="0"/>
          </a:p>
        </p:txBody>
      </p:sp>
    </p:spTree>
    <p:extLst>
      <p:ext uri="{BB962C8B-B14F-4D97-AF65-F5344CB8AC3E}">
        <p14:creationId xmlns:p14="http://schemas.microsoft.com/office/powerpoint/2010/main" val="17477534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40</TotalTime>
  <Words>748</Words>
  <Application>Microsoft Office PowerPoint</Application>
  <PresentationFormat>On-screen Show (4:3)</PresentationFormat>
  <Paragraphs>69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Civic</vt:lpstr>
      <vt:lpstr>“Too much content and  so little time!”</vt:lpstr>
      <vt:lpstr>Class Time </vt:lpstr>
      <vt:lpstr>Prayer </vt:lpstr>
      <vt:lpstr>Review Past Material</vt:lpstr>
      <vt:lpstr>Deliver Content</vt:lpstr>
      <vt:lpstr>Check for Understanding</vt:lpstr>
      <vt:lpstr>Wrap Up </vt:lpstr>
      <vt:lpstr>Remember…</vt:lpstr>
      <vt:lpstr>It’s helpful to…</vt:lpstr>
      <vt:lpstr>It’s not about us. It’s about Jesus.</vt:lpstr>
    </vt:vector>
  </TitlesOfParts>
  <Company>Diocese of Green Bay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“Too much content and  so little time!”</dc:title>
  <dc:creator>Maria DeMeuse</dc:creator>
  <cp:lastModifiedBy>Maria DeMeuse</cp:lastModifiedBy>
  <cp:revision>4</cp:revision>
  <dcterms:created xsi:type="dcterms:W3CDTF">2014-11-25T14:37:33Z</dcterms:created>
  <dcterms:modified xsi:type="dcterms:W3CDTF">2015-04-23T16:03:12Z</dcterms:modified>
</cp:coreProperties>
</file>