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DD5C-2BCF-4214-97BF-B1E7C6CEDF5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B2CC4C-E51B-4441-A9A3-17BB91BCD68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DD5C-2BCF-4214-97BF-B1E7C6CEDF5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CC4C-E51B-4441-A9A3-17BB91BC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DD5C-2BCF-4214-97BF-B1E7C6CEDF5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CC4C-E51B-4441-A9A3-17BB91BC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DD5C-2BCF-4214-97BF-B1E7C6CEDF5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CC4C-E51B-4441-A9A3-17BB91BC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DD5C-2BCF-4214-97BF-B1E7C6CEDF5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CC4C-E51B-4441-A9A3-17BB91BCD6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DD5C-2BCF-4214-97BF-B1E7C6CEDF5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CC4C-E51B-4441-A9A3-17BB91BCD68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DD5C-2BCF-4214-97BF-B1E7C6CEDF5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CC4C-E51B-4441-A9A3-17BB91BCD68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DD5C-2BCF-4214-97BF-B1E7C6CEDF5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CC4C-E51B-4441-A9A3-17BB91BC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DD5C-2BCF-4214-97BF-B1E7C6CEDF5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CC4C-E51B-4441-A9A3-17BB91BC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DD5C-2BCF-4214-97BF-B1E7C6CEDF5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CC4C-E51B-4441-A9A3-17BB91BC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DD5C-2BCF-4214-97BF-B1E7C6CEDF5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2CC4C-E51B-4441-A9A3-17BB91BC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D46DD5C-2BCF-4214-97BF-B1E7C6CEDF5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B2CC4C-E51B-4441-A9A3-17BB91BCD6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Lady Speaks to Adele (and to us)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Conversation that Changed her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600200"/>
          </a:xfrm>
        </p:spPr>
        <p:txBody>
          <a:bodyPr/>
          <a:lstStyle/>
          <a:p>
            <a:r>
              <a:rPr lang="en-US" dirty="0" smtClean="0"/>
              <a:t>What more can I do, dear Lady?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8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0"/>
            <a:ext cx="8229600" cy="1600200"/>
          </a:xfrm>
        </p:spPr>
        <p:txBody>
          <a:bodyPr/>
          <a:lstStyle/>
          <a:p>
            <a:r>
              <a:rPr lang="en-US" dirty="0" smtClean="0"/>
              <a:t>“Gather the children in this wild country and teach them what they should know for salvation.”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54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600200"/>
          </a:xfrm>
        </p:spPr>
        <p:txBody>
          <a:bodyPr/>
          <a:lstStyle/>
          <a:p>
            <a:r>
              <a:rPr lang="en-US" dirty="0" smtClean="0"/>
              <a:t>But how shall I teach them who know so little myself?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8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114800"/>
            <a:ext cx="8229600" cy="1600200"/>
          </a:xfrm>
        </p:spPr>
        <p:txBody>
          <a:bodyPr/>
          <a:lstStyle/>
          <a:p>
            <a:r>
              <a:rPr lang="en-US" dirty="0" smtClean="0"/>
              <a:t>“Teach them their catechism, how to sign themselves with the sign of the Cross, and how to approach the sacraments; that is what I wish you to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2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600200"/>
          </a:xfrm>
        </p:spPr>
        <p:txBody>
          <a:bodyPr/>
          <a:lstStyle/>
          <a:p>
            <a:r>
              <a:rPr lang="en-US" dirty="0" smtClean="0"/>
              <a:t>Go and fear nothing.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 will help you.”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6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953000"/>
            <a:ext cx="3505200" cy="1600200"/>
          </a:xfrm>
        </p:spPr>
        <p:txBody>
          <a:bodyPr/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1143000"/>
            <a:ext cx="411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Have you ever offered your communion for someone or something? How about the idea of offering Communion for the conversion of sinners in your own parish?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Where in your life do you act out of fear? 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Where in your ministry do you catechize or evangelize out of fear?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4191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pray for the conversion of sinners – yourself and your RE/YM families? </a:t>
            </a:r>
          </a:p>
          <a:p>
            <a:pPr marL="342900" indent="-342900">
              <a:buAutoNum type="arabicPeriod"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Confession can be intimidating. Is confession a priority of yours – not just for others you minister to?</a:t>
            </a:r>
          </a:p>
          <a:p>
            <a:pPr marL="342900" indent="-342900">
              <a:buAutoNum type="arabicPeriod"/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ever asked Our Lady of Good Help for guidance in your ministry?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2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1828800"/>
            <a:ext cx="7315200" cy="1016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76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600200"/>
          </a:xfrm>
        </p:spPr>
        <p:txBody>
          <a:bodyPr/>
          <a:lstStyle/>
          <a:p>
            <a:r>
              <a:rPr lang="en-US" dirty="0" smtClean="0"/>
              <a:t>In God’s name, who are you and what do you want of 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87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29600" cy="1600200"/>
          </a:xfrm>
        </p:spPr>
        <p:txBody>
          <a:bodyPr/>
          <a:lstStyle/>
          <a:p>
            <a:r>
              <a:rPr lang="en-US" sz="4500" dirty="0" smtClean="0"/>
              <a:t>“beautiful </a:t>
            </a:r>
            <a:r>
              <a:rPr lang="en-US" sz="4500" dirty="0"/>
              <a:t>w</a:t>
            </a:r>
            <a:r>
              <a:rPr lang="en-US" sz="4500" dirty="0" smtClean="0"/>
              <a:t>oman, clothed in dazzling white, with a </a:t>
            </a:r>
            <a:r>
              <a:rPr lang="en-US" sz="4500" dirty="0"/>
              <a:t>y</a:t>
            </a:r>
            <a:r>
              <a:rPr lang="en-US" sz="4500" dirty="0" smtClean="0"/>
              <a:t>ellow sash around her waist. Her dress fell to her feet in graceful folds. She had a crown of stars around her head, and her long, wavy, golden hair fell loosely over her shoulders.”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48016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600200"/>
          </a:xfrm>
        </p:spPr>
        <p:txBody>
          <a:bodyPr/>
          <a:lstStyle/>
          <a:p>
            <a:r>
              <a:rPr lang="en-US" dirty="0" smtClean="0"/>
              <a:t>In God’s name, who are you and what do you want of 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5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5200"/>
            <a:ext cx="8534400" cy="1600200"/>
          </a:xfrm>
        </p:spPr>
        <p:txBody>
          <a:bodyPr/>
          <a:lstStyle/>
          <a:p>
            <a:r>
              <a:rPr lang="en-US" dirty="0" smtClean="0"/>
              <a:t>“I am the Queen of Heaven, who prays for the conversion of sinners, and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I wish you to do the same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2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600200"/>
          </a:xfrm>
        </p:spPr>
        <p:txBody>
          <a:bodyPr/>
          <a:lstStyle/>
          <a:p>
            <a:r>
              <a:rPr lang="en-US" dirty="0" smtClean="0"/>
              <a:t>You received Holy Communion this morning, and that is well.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But you must do more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04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600200"/>
          </a:xfrm>
        </p:spPr>
        <p:txBody>
          <a:bodyPr/>
          <a:lstStyle/>
          <a:p>
            <a:r>
              <a:rPr lang="en-US" dirty="0" smtClean="0"/>
              <a:t>Make a general confession, and offer Communion for the conversion of sinners.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8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600200"/>
          </a:xfrm>
        </p:spPr>
        <p:txBody>
          <a:bodyPr/>
          <a:lstStyle/>
          <a:p>
            <a:r>
              <a:rPr lang="en-US" dirty="0" smtClean="0"/>
              <a:t>If they do not convert and do penance, my Son will be obliged to punish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8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3400"/>
            <a:ext cx="8229600" cy="1600200"/>
          </a:xfrm>
        </p:spPr>
        <p:txBody>
          <a:bodyPr/>
          <a:lstStyle/>
          <a:p>
            <a:r>
              <a:rPr lang="en-US" dirty="0" smtClean="0"/>
              <a:t>Blessed are they that believe without seeing.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are you doing here in idleness…while your companions are working  in the vineyard of my Son?”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7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84</TotalTime>
  <Words>326</Words>
  <Application>Microsoft Office PowerPoint</Application>
  <PresentationFormat>On-screen Show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Our Lady Speaks to Adele (and to us)</vt:lpstr>
      <vt:lpstr>In God’s name, who are you and what do you want of me?</vt:lpstr>
      <vt:lpstr>“beautiful woman, clothed in dazzling white, with a yellow sash around her waist. Her dress fell to her feet in graceful folds. She had a crown of stars around her head, and her long, wavy, golden hair fell loosely over her shoulders.”</vt:lpstr>
      <vt:lpstr>In God’s name, who are you and what do you want of me?</vt:lpstr>
      <vt:lpstr>“I am the Queen of Heaven, who prays for the conversion of sinners, and   I wish you to do the same.</vt:lpstr>
      <vt:lpstr>You received Holy Communion this morning, and that is well.   But you must do more.</vt:lpstr>
      <vt:lpstr>Make a general confession, and offer Communion for the conversion of sinners.</vt:lpstr>
      <vt:lpstr>If they do not convert and do penance, my Son will be obliged to punish them.</vt:lpstr>
      <vt:lpstr>Blessed are they that believe without seeing.   What are you doing here in idleness…while your companions are working  in the vineyard of my Son?”</vt:lpstr>
      <vt:lpstr>What more can I do, dear Lady?</vt:lpstr>
      <vt:lpstr>“Gather the children in this wild country and teach them what they should know for salvation.”</vt:lpstr>
      <vt:lpstr>But how shall I teach them who know so little myself?</vt:lpstr>
      <vt:lpstr>“Teach them their catechism, how to sign themselves with the sign of the Cross, and how to approach the sacraments; that is what I wish you to do.</vt:lpstr>
      <vt:lpstr>Go and fear nothing.  I will help you.”</vt:lpstr>
      <vt:lpstr> </vt:lpstr>
      <vt:lpstr>PowerPoint Presentation</vt:lpstr>
    </vt:vector>
  </TitlesOfParts>
  <Company>Diocese of Green Bay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Lady</dc:title>
  <dc:creator>Maria DeMeuse</dc:creator>
  <cp:lastModifiedBy>Maria DeMeuse</cp:lastModifiedBy>
  <cp:revision>7</cp:revision>
  <dcterms:created xsi:type="dcterms:W3CDTF">2016-10-04T16:02:06Z</dcterms:created>
  <dcterms:modified xsi:type="dcterms:W3CDTF">2016-10-06T13:44:29Z</dcterms:modified>
</cp:coreProperties>
</file>