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8" r:id="rId3"/>
    <p:sldId id="256" r:id="rId4"/>
    <p:sldId id="257"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FCFD29-3DFC-4F92-8E75-35E48FCEFAA1}"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F6E7E-9D0D-461F-859F-1870D5EB6511}"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CFD29-3DFC-4F92-8E75-35E48FCEFAA1}"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F6E7E-9D0D-461F-859F-1870D5EB651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FCFD29-3DFC-4F92-8E75-35E48FCEFAA1}"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F6E7E-9D0D-461F-859F-1870D5EB651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5FCFD29-3DFC-4F92-8E75-35E48FCEFAA1}"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F6E7E-9D0D-461F-859F-1870D5EB651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FCFD29-3DFC-4F92-8E75-35E48FCEFAA1}"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F6E7E-9D0D-461F-859F-1870D5EB651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5FCFD29-3DFC-4F92-8E75-35E48FCEFAA1}"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F6E7E-9D0D-461F-859F-1870D5EB651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FCFD29-3DFC-4F92-8E75-35E48FCEFAA1}" type="datetimeFigureOut">
              <a:rPr lang="en-US" smtClean="0"/>
              <a:t>4/25/2016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CF6E7E-9D0D-461F-859F-1870D5EB6511}"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FCFD29-3DFC-4F92-8E75-35E48FCEFAA1}" type="datetimeFigureOut">
              <a:rPr lang="en-US" smtClean="0"/>
              <a:t>4/25/2016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F6E7E-9D0D-461F-859F-1870D5EB651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CFD29-3DFC-4F92-8E75-35E48FCEFAA1}" type="datetimeFigureOut">
              <a:rPr lang="en-US" smtClean="0"/>
              <a:t>4/25/2016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CF6E7E-9D0D-461F-859F-1870D5EB651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CFD29-3DFC-4F92-8E75-35E48FCEFAA1}"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F6E7E-9D0D-461F-859F-1870D5EB651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CFD29-3DFC-4F92-8E75-35E48FCEFAA1}"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F6E7E-9D0D-461F-859F-1870D5EB6511}"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5FCFD29-3DFC-4F92-8E75-35E48FCEFAA1}" type="datetimeFigureOut">
              <a:rPr lang="en-US" smtClean="0"/>
              <a:t>4/25/2016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5CF6E7E-9D0D-461F-859F-1870D5EB651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50489" y="3810000"/>
            <a:ext cx="6512511" cy="1143000"/>
          </a:xfrm>
        </p:spPr>
        <p:txBody>
          <a:bodyPr/>
          <a:lstStyle/>
          <a:p>
            <a:r>
              <a:rPr lang="en-US" dirty="0" smtClean="0"/>
              <a:t>You Are Chosen </a:t>
            </a:r>
            <a:endParaRPr lang="en-US" dirty="0"/>
          </a:p>
        </p:txBody>
      </p:sp>
    </p:spTree>
    <p:extLst>
      <p:ext uri="{BB962C8B-B14F-4D97-AF65-F5344CB8AC3E}">
        <p14:creationId xmlns:p14="http://schemas.microsoft.com/office/powerpoint/2010/main" val="1288248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Called to Invite </a:t>
            </a:r>
            <a:endParaRPr lang="en-US" dirty="0"/>
          </a:p>
        </p:txBody>
      </p:sp>
      <p:sp>
        <p:nvSpPr>
          <p:cNvPr id="3" name="Content Placeholder 2"/>
          <p:cNvSpPr>
            <a:spLocks noGrp="1"/>
          </p:cNvSpPr>
          <p:nvPr>
            <p:ph sz="quarter" idx="13"/>
          </p:nvPr>
        </p:nvSpPr>
        <p:spPr/>
        <p:txBody>
          <a:bodyPr>
            <a:normAutofit/>
          </a:bodyPr>
          <a:lstStyle/>
          <a:p>
            <a:r>
              <a:rPr lang="en-US" dirty="0" smtClean="0"/>
              <a:t> God wants his family to grow so a part of being in His family is to find others to bring into this family so they too can share in the inheritance that we receive as children. </a:t>
            </a:r>
          </a:p>
          <a:p>
            <a:r>
              <a:rPr lang="en-US" dirty="0" smtClean="0"/>
              <a:t>We are called to share this wonderful message, that we are children of God, with all we meet, even those who might hate us. </a:t>
            </a:r>
          </a:p>
          <a:p>
            <a:r>
              <a:rPr lang="en-US" dirty="0" smtClean="0"/>
              <a:t>(video Who would dare to love Isis) </a:t>
            </a:r>
            <a:endParaRPr lang="en-US" dirty="0"/>
          </a:p>
        </p:txBody>
      </p:sp>
    </p:spTree>
    <p:extLst>
      <p:ext uri="{BB962C8B-B14F-4D97-AF65-F5344CB8AC3E}">
        <p14:creationId xmlns:p14="http://schemas.microsoft.com/office/powerpoint/2010/main" val="959595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0"/>
            <a:ext cx="6512511" cy="1143000"/>
          </a:xfrm>
        </p:spPr>
        <p:txBody>
          <a:bodyPr/>
          <a:lstStyle/>
          <a:p>
            <a:r>
              <a:rPr lang="en-US" dirty="0" err="1" smtClean="0"/>
              <a:t>Laudato</a:t>
            </a:r>
            <a:r>
              <a:rPr lang="en-US" dirty="0" smtClean="0"/>
              <a:t> Si </a:t>
            </a:r>
            <a:endParaRPr lang="en-US" dirty="0"/>
          </a:p>
        </p:txBody>
      </p:sp>
      <p:sp>
        <p:nvSpPr>
          <p:cNvPr id="3" name="Content Placeholder 2"/>
          <p:cNvSpPr>
            <a:spLocks noGrp="1"/>
          </p:cNvSpPr>
          <p:nvPr>
            <p:ph sz="quarter" idx="13"/>
          </p:nvPr>
        </p:nvSpPr>
        <p:spPr>
          <a:xfrm>
            <a:off x="914400" y="533400"/>
            <a:ext cx="7543800" cy="4495800"/>
          </a:xfrm>
        </p:spPr>
        <p:txBody>
          <a:bodyPr>
            <a:normAutofit fontScale="85000" lnSpcReduction="20000"/>
          </a:bodyPr>
          <a:lstStyle/>
          <a:p>
            <a:r>
              <a:rPr lang="en-US" dirty="0" smtClean="0"/>
              <a:t>“True wisdom, as the fruit of self-examination, dialogue and generous encounter between persons, is not acquired by a mere accumulation of data which eventually leads to overload and confusion, a sort of mental pollution. Real relationships with others, with all the challenges then entail, now tend to be replaced by a type of internet communication which enables us to choose or eliminate relationships at whim, thus giving rise to a new type of contrived emotion which has more to do with devices and displays than with other people and with nature. Today’s media does enable us to communicate and to share our knowledge and affections. Yet at times they also shield us from direct contact with the pain, the fears and the joys of others and the complexity of their personal experiences. For this reason, we should be concerned that, alongside the exiting possibilities offered by these media, a deep and melancholic dissatisfaction with interpersonal relations, or a harmful sense of isolation, can also arise.”</a:t>
            </a:r>
            <a:endParaRPr lang="en-US" dirty="0"/>
          </a:p>
        </p:txBody>
      </p:sp>
    </p:spTree>
    <p:extLst>
      <p:ext uri="{BB962C8B-B14F-4D97-AF65-F5344CB8AC3E}">
        <p14:creationId xmlns:p14="http://schemas.microsoft.com/office/powerpoint/2010/main" val="3372326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90600"/>
          </a:xfrm>
        </p:spPr>
        <p:txBody>
          <a:bodyPr/>
          <a:lstStyle/>
          <a:p>
            <a:r>
              <a:rPr lang="en-US" dirty="0" smtClean="0"/>
              <a:t>Called to Serve</a:t>
            </a:r>
            <a:endParaRPr lang="en-US" dirty="0"/>
          </a:p>
        </p:txBody>
      </p:sp>
      <p:sp>
        <p:nvSpPr>
          <p:cNvPr id="5" name="Content Placeholder 4"/>
          <p:cNvSpPr>
            <a:spLocks noGrp="1"/>
          </p:cNvSpPr>
          <p:nvPr>
            <p:ph sz="quarter" idx="13"/>
          </p:nvPr>
        </p:nvSpPr>
        <p:spPr>
          <a:xfrm>
            <a:off x="457200" y="1143000"/>
            <a:ext cx="8305800" cy="4983163"/>
          </a:xfrm>
        </p:spPr>
        <p:txBody>
          <a:bodyPr>
            <a:normAutofit fontScale="92500" lnSpcReduction="10000"/>
          </a:bodyPr>
          <a:lstStyle/>
          <a:p>
            <a:r>
              <a:rPr lang="en-US" dirty="0" smtClean="0"/>
              <a:t>Matthew 25: 31-40 </a:t>
            </a:r>
          </a:p>
          <a:p>
            <a:r>
              <a:rPr lang="en-US" dirty="0" smtClean="0"/>
              <a:t>“When the Son of Man comes in his glory, and all the angels with him, he will sit upon his glorious throne, and all the nations will be assembled before him. And he will separate them one from another, as a shepherd separates the sheep from the goats. He will place the sheep on his right and the goats on his left. Then the king will say to those on his right, ‘Come you who are blessed by my Father. Inherit the kingdom prepared for you from the foundation of the world. For I was hungry and you gave me food, I was thirsty and you gave me drink, a stranger and you welcomed me, naked and you clothed me, ill and you cared for me, in prison and you visited me.’ Then the righteous will answer him and say, ‘Lord, when did we see you hungry and feed you or thirsty and give you drink? When did we see you a stranger and welcome you, or naked and clothe you? When did we see you ill or in prison, and visit you?’ And the king will say to them in reply, ‘Amen, I say to you, whatever you did for one of these least brothers of mine, you did for me.’  </a:t>
            </a:r>
            <a:endParaRPr lang="en-US" dirty="0"/>
          </a:p>
        </p:txBody>
      </p:sp>
    </p:spTree>
    <p:extLst>
      <p:ext uri="{BB962C8B-B14F-4D97-AF65-F5344CB8AC3E}">
        <p14:creationId xmlns:p14="http://schemas.microsoft.com/office/powerpoint/2010/main" val="4035425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457200"/>
            <a:ext cx="8229600" cy="4953000"/>
          </a:xfrm>
        </p:spPr>
        <p:txBody>
          <a:bodyPr>
            <a:normAutofit fontScale="92500" lnSpcReduction="20000"/>
          </a:bodyPr>
          <a:lstStyle/>
          <a:p>
            <a:r>
              <a:rPr lang="en-US" dirty="0" smtClean="0"/>
              <a:t>Service helps make us more human/more capable to love and be loved. </a:t>
            </a:r>
          </a:p>
          <a:p>
            <a:r>
              <a:rPr lang="en-US" dirty="0" smtClean="0"/>
              <a:t>Service doesn’t just help the person being served but also the one who is serving. </a:t>
            </a:r>
          </a:p>
          <a:p>
            <a:r>
              <a:rPr lang="en-US" dirty="0" smtClean="0"/>
              <a:t>We have an inner desire to serve others because we are made to love and be loved. Pope Francis puts it this way, “For all our limitations, gestures of generosity, solidarity and care cannot but well up within us, since we were made for love.” </a:t>
            </a:r>
          </a:p>
          <a:p>
            <a:r>
              <a:rPr lang="en-US" dirty="0" smtClean="0"/>
              <a:t>Service is a gift from God to grow our capacity to love, without it life soon becomes empty and shallow, lacking fulfillment because we get to stuck in ourselves. We are called to serve because we are made to go out of ourselves. It is through serving others that we are able to discover who we are. This discovery isn’t complete unless we are seeing Jesus in others because their identity and our identity is in Christ. That is why he says when you did this for the least of my little ones you did it for me. </a:t>
            </a:r>
          </a:p>
          <a:p>
            <a:r>
              <a:rPr lang="en-US" dirty="0" smtClean="0"/>
              <a:t>Video – Story </a:t>
            </a:r>
          </a:p>
        </p:txBody>
      </p:sp>
      <p:sp>
        <p:nvSpPr>
          <p:cNvPr id="2" name="Title 1"/>
          <p:cNvSpPr>
            <a:spLocks noGrp="1"/>
          </p:cNvSpPr>
          <p:nvPr>
            <p:ph type="title"/>
          </p:nvPr>
        </p:nvSpPr>
        <p:spPr>
          <a:xfrm>
            <a:off x="2057400" y="4648200"/>
            <a:ext cx="6512511" cy="1143000"/>
          </a:xfrm>
        </p:spPr>
        <p:txBody>
          <a:bodyPr/>
          <a:lstStyle/>
          <a:p>
            <a:r>
              <a:rPr lang="en-US" dirty="0" smtClean="0"/>
              <a:t>Called to Serve </a:t>
            </a:r>
            <a:endParaRPr lang="en-US" dirty="0"/>
          </a:p>
        </p:txBody>
      </p:sp>
    </p:spTree>
    <p:extLst>
      <p:ext uri="{BB962C8B-B14F-4D97-AF65-F5344CB8AC3E}">
        <p14:creationId xmlns:p14="http://schemas.microsoft.com/office/powerpoint/2010/main" val="2035364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15686" y="3611562"/>
            <a:ext cx="97971" cy="46038"/>
          </a:xfrm>
        </p:spPr>
        <p:txBody>
          <a:bodyPr>
            <a:normAutofit fontScale="90000"/>
          </a:bodyPr>
          <a:lstStyle/>
          <a:p>
            <a:endParaRPr lang="en-US" dirty="0"/>
          </a:p>
        </p:txBody>
      </p:sp>
      <p:sp>
        <p:nvSpPr>
          <p:cNvPr id="3" name="TextBox 2"/>
          <p:cNvSpPr txBox="1"/>
          <p:nvPr/>
        </p:nvSpPr>
        <p:spPr>
          <a:xfrm>
            <a:off x="413657" y="457200"/>
            <a:ext cx="8610600" cy="1015663"/>
          </a:xfrm>
          <a:prstGeom prst="rect">
            <a:avLst/>
          </a:prstGeom>
          <a:noFill/>
        </p:spPr>
        <p:txBody>
          <a:bodyPr wrap="square" rtlCol="0">
            <a:spAutoFit/>
          </a:bodyPr>
          <a:lstStyle/>
          <a:p>
            <a:pPr algn="ctr"/>
            <a:r>
              <a:rPr lang="en-US" sz="6000" b="1" dirty="0" smtClean="0"/>
              <a:t>AWWW Moment</a:t>
            </a:r>
            <a:endParaRPr lang="en-US" sz="6000" b="1" dirty="0"/>
          </a:p>
        </p:txBody>
      </p:sp>
      <p:sp>
        <p:nvSpPr>
          <p:cNvPr id="5" name="TextBox 4"/>
          <p:cNvSpPr txBox="1"/>
          <p:nvPr/>
        </p:nvSpPr>
        <p:spPr>
          <a:xfrm>
            <a:off x="838200" y="5562600"/>
            <a:ext cx="4038600" cy="646331"/>
          </a:xfrm>
          <a:prstGeom prst="rect">
            <a:avLst/>
          </a:prstGeom>
          <a:noFill/>
        </p:spPr>
        <p:txBody>
          <a:bodyPr wrap="square" rtlCol="0">
            <a:spAutoFit/>
          </a:bodyPr>
          <a:lstStyle/>
          <a:p>
            <a:r>
              <a:rPr lang="en-US" dirty="0" smtClean="0"/>
              <a:t>Insert Picture of Something Adorable… Like cute baby </a:t>
            </a:r>
            <a:endParaRPr lang="en-US" dirty="0"/>
          </a:p>
        </p:txBody>
      </p:sp>
      <p:sp>
        <p:nvSpPr>
          <p:cNvPr id="6" name="Content Placeholder 5"/>
          <p:cNvSpPr>
            <a:spLocks noGrp="1"/>
          </p:cNvSpPr>
          <p:nvPr>
            <p:ph sz="quarter" idx="13"/>
          </p:nvPr>
        </p:nvSpPr>
        <p:spPr>
          <a:xfrm>
            <a:off x="8077200" y="5029200"/>
            <a:ext cx="76200" cy="106680"/>
          </a:xfrm>
        </p:spPr>
        <p:txBody>
          <a:bodyPr>
            <a:normAutofit fontScale="25000" lnSpcReduction="20000"/>
          </a:bodyPr>
          <a:lstStyle/>
          <a:p>
            <a:endParaRPr lang="en-US" dirty="0"/>
          </a:p>
        </p:txBody>
      </p:sp>
    </p:spTree>
    <p:extLst>
      <p:ext uri="{BB962C8B-B14F-4D97-AF65-F5344CB8AC3E}">
        <p14:creationId xmlns:p14="http://schemas.microsoft.com/office/powerpoint/2010/main" val="245596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2"/>
          </a:xfrm>
        </p:spPr>
        <p:txBody>
          <a:bodyPr/>
          <a:lstStyle/>
          <a:p>
            <a:r>
              <a:rPr lang="en-US" dirty="0" smtClean="0"/>
              <a:t>Called to Love and Be Loved</a:t>
            </a:r>
            <a:endParaRPr lang="en-US" dirty="0"/>
          </a:p>
        </p:txBody>
      </p:sp>
      <p:sp>
        <p:nvSpPr>
          <p:cNvPr id="3" name="Content Placeholder 2"/>
          <p:cNvSpPr>
            <a:spLocks noGrp="1"/>
          </p:cNvSpPr>
          <p:nvPr>
            <p:ph sz="quarter" idx="13"/>
          </p:nvPr>
        </p:nvSpPr>
        <p:spPr>
          <a:xfrm>
            <a:off x="457200" y="1295400"/>
            <a:ext cx="8229600" cy="5257800"/>
          </a:xfrm>
        </p:spPr>
        <p:txBody>
          <a:bodyPr>
            <a:normAutofit/>
          </a:bodyPr>
          <a:lstStyle/>
          <a:p>
            <a:r>
              <a:rPr lang="en-US" dirty="0" smtClean="0"/>
              <a:t>What does it mean to adore something? </a:t>
            </a:r>
          </a:p>
          <a:p>
            <a:r>
              <a:rPr lang="en-US" dirty="0" smtClean="0"/>
              <a:t>“</a:t>
            </a:r>
            <a:r>
              <a:rPr lang="en-US" dirty="0" err="1" smtClean="0"/>
              <a:t>awww</a:t>
            </a:r>
            <a:r>
              <a:rPr lang="en-US" dirty="0" smtClean="0"/>
              <a:t>” moment = moment of worship</a:t>
            </a:r>
          </a:p>
          <a:p>
            <a:r>
              <a:rPr lang="en-US" dirty="0" smtClean="0"/>
              <a:t>Our “aww” reaction is a free movement of the heart towards the good the true and the beautiful. </a:t>
            </a:r>
          </a:p>
          <a:p>
            <a:r>
              <a:rPr lang="en-US" dirty="0" smtClean="0"/>
              <a:t>“Our hearts are restless until they rest in Thee.” St. </a:t>
            </a:r>
            <a:r>
              <a:rPr lang="en-US" dirty="0" err="1" smtClean="0"/>
              <a:t>Ausutine</a:t>
            </a:r>
            <a:r>
              <a:rPr lang="en-US" dirty="0" smtClean="0"/>
              <a:t> </a:t>
            </a:r>
          </a:p>
          <a:p>
            <a:r>
              <a:rPr lang="en-US" dirty="0" smtClean="0"/>
              <a:t>Worship is the proper response to the good, the true and the beautiful that we encounter. The next step is to recognize and thank the source of that which we encounter. </a:t>
            </a:r>
          </a:p>
          <a:p>
            <a:r>
              <a:rPr lang="en-US" dirty="0" smtClean="0"/>
              <a:t>The “AWW” Moment is given to us to move our hearts to Adoration of the One who gives us everything. </a:t>
            </a:r>
            <a:endParaRPr lang="en-US" dirty="0"/>
          </a:p>
          <a:p>
            <a:r>
              <a:rPr lang="en-US" dirty="0" smtClean="0"/>
              <a:t>Adoration is exchange of hearts- to fully surrender everything to God in recognition of His love for you. Love for love. </a:t>
            </a:r>
          </a:p>
          <a:p>
            <a:endParaRPr lang="en-US" dirty="0"/>
          </a:p>
        </p:txBody>
      </p:sp>
    </p:spTree>
    <p:extLst>
      <p:ext uri="{BB962C8B-B14F-4D97-AF65-F5344CB8AC3E}">
        <p14:creationId xmlns:p14="http://schemas.microsoft.com/office/powerpoint/2010/main" val="133139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Call to Imitate and Invite </a:t>
            </a:r>
            <a:endParaRPr lang="en-US" dirty="0"/>
          </a:p>
        </p:txBody>
      </p:sp>
      <p:sp>
        <p:nvSpPr>
          <p:cNvPr id="3" name="Content Placeholder 2"/>
          <p:cNvSpPr>
            <a:spLocks noGrp="1"/>
          </p:cNvSpPr>
          <p:nvPr>
            <p:ph sz="quarter" idx="13"/>
          </p:nvPr>
        </p:nvSpPr>
        <p:spPr>
          <a:xfrm>
            <a:off x="457200" y="1371600"/>
            <a:ext cx="8229600" cy="5105400"/>
          </a:xfrm>
        </p:spPr>
        <p:txBody>
          <a:bodyPr/>
          <a:lstStyle/>
          <a:p>
            <a:r>
              <a:rPr lang="en-US" dirty="0" smtClean="0"/>
              <a:t>People we are around influence us and how we see ourselves and the world around us. </a:t>
            </a:r>
          </a:p>
          <a:p>
            <a:r>
              <a:rPr lang="en-US" dirty="0" smtClean="0"/>
              <a:t>We take on the characteristics of those we are around the most. </a:t>
            </a:r>
          </a:p>
          <a:p>
            <a:r>
              <a:rPr lang="en-US" dirty="0" smtClean="0"/>
              <a:t>We can intentionally choose who we want to be. </a:t>
            </a:r>
          </a:p>
        </p:txBody>
      </p:sp>
    </p:spTree>
    <p:extLst>
      <p:ext uri="{BB962C8B-B14F-4D97-AF65-F5344CB8AC3E}">
        <p14:creationId xmlns:p14="http://schemas.microsoft.com/office/powerpoint/2010/main" val="3836140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Discipleship </a:t>
            </a:r>
            <a:endParaRPr lang="en-US" dirty="0"/>
          </a:p>
        </p:txBody>
      </p:sp>
      <p:sp>
        <p:nvSpPr>
          <p:cNvPr id="3" name="Content Placeholder 2"/>
          <p:cNvSpPr>
            <a:spLocks noGrp="1"/>
          </p:cNvSpPr>
          <p:nvPr>
            <p:ph sz="quarter" idx="13"/>
          </p:nvPr>
        </p:nvSpPr>
        <p:spPr/>
        <p:txBody>
          <a:bodyPr/>
          <a:lstStyle/>
          <a:p>
            <a:r>
              <a:rPr lang="en-US" dirty="0" smtClean="0"/>
              <a:t> Is a full immersion program where you leave family, friends, and everything you know to become like your teacher in all respects. </a:t>
            </a:r>
          </a:p>
          <a:p>
            <a:r>
              <a:rPr lang="en-US" dirty="0" smtClean="0"/>
              <a:t>Discipleship is an intentional formation of our whole self, our mind, our character, and our actions. (example- army) </a:t>
            </a:r>
          </a:p>
          <a:p>
            <a:r>
              <a:rPr lang="en-US" dirty="0" smtClean="0"/>
              <a:t>It isn’t something that you can just do however you have to be called/selected. </a:t>
            </a:r>
            <a:endParaRPr lang="en-US" dirty="0"/>
          </a:p>
        </p:txBody>
      </p:sp>
    </p:spTree>
    <p:extLst>
      <p:ext uri="{BB962C8B-B14F-4D97-AF65-F5344CB8AC3E}">
        <p14:creationId xmlns:p14="http://schemas.microsoft.com/office/powerpoint/2010/main" val="4086752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533400"/>
            <a:ext cx="6512511" cy="1143000"/>
          </a:xfrm>
        </p:spPr>
        <p:txBody>
          <a:bodyPr/>
          <a:lstStyle/>
          <a:p>
            <a:r>
              <a:rPr lang="en-US" dirty="0" smtClean="0"/>
              <a:t>You Are CHOSEN!!!</a:t>
            </a:r>
            <a:endParaRPr lang="en-US" dirty="0"/>
          </a:p>
        </p:txBody>
      </p:sp>
      <p:sp>
        <p:nvSpPr>
          <p:cNvPr id="3" name="Content Placeholder 2"/>
          <p:cNvSpPr>
            <a:spLocks noGrp="1"/>
          </p:cNvSpPr>
          <p:nvPr>
            <p:ph sz="quarter" idx="13"/>
          </p:nvPr>
        </p:nvSpPr>
        <p:spPr>
          <a:xfrm>
            <a:off x="914400" y="2133600"/>
            <a:ext cx="6400800" cy="3474720"/>
          </a:xfrm>
        </p:spPr>
        <p:txBody>
          <a:bodyPr/>
          <a:lstStyle/>
          <a:p>
            <a:r>
              <a:rPr lang="en-US" dirty="0" smtClean="0"/>
              <a:t>By right of our baptism we are able to be called children of God. </a:t>
            </a:r>
          </a:p>
          <a:p>
            <a:r>
              <a:rPr lang="en-US" dirty="0" smtClean="0"/>
              <a:t>We get to receive the inheritance given to those who are children </a:t>
            </a:r>
          </a:p>
          <a:p>
            <a:r>
              <a:rPr lang="en-US" dirty="0" smtClean="0"/>
              <a:t>What do we get? LIFE </a:t>
            </a:r>
          </a:p>
          <a:p>
            <a:r>
              <a:rPr lang="en-US" dirty="0" smtClean="0"/>
              <a:t>How do we respond to this invitation? </a:t>
            </a:r>
            <a:endParaRPr lang="en-US" dirty="0"/>
          </a:p>
        </p:txBody>
      </p:sp>
    </p:spTree>
    <p:extLst>
      <p:ext uri="{BB962C8B-B14F-4D97-AF65-F5344CB8AC3E}">
        <p14:creationId xmlns:p14="http://schemas.microsoft.com/office/powerpoint/2010/main" val="1689703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60</TotalTime>
  <Words>1014</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Slipstream</vt:lpstr>
      <vt:lpstr>You Are Chosen </vt:lpstr>
      <vt:lpstr>Laudato Si </vt:lpstr>
      <vt:lpstr>Called to Serve</vt:lpstr>
      <vt:lpstr>Called to Serve </vt:lpstr>
      <vt:lpstr>PowerPoint Presentation</vt:lpstr>
      <vt:lpstr>Called to Love and Be Loved</vt:lpstr>
      <vt:lpstr>Call to Imitate and Invite </vt:lpstr>
      <vt:lpstr>Discipleship </vt:lpstr>
      <vt:lpstr>You Are CHOSEN!!!</vt:lpstr>
      <vt:lpstr>Called to Invite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Called to Serve</dc:title>
  <dc:creator>Elizabeth Verges</dc:creator>
  <cp:lastModifiedBy>Elizabeth Verges</cp:lastModifiedBy>
  <cp:revision>8</cp:revision>
  <dcterms:created xsi:type="dcterms:W3CDTF">2016-04-09T14:21:02Z</dcterms:created>
  <dcterms:modified xsi:type="dcterms:W3CDTF">2016-04-25T20:06:25Z</dcterms:modified>
</cp:coreProperties>
</file>