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Raleway"/>
      <p:regular r:id="rId14"/>
      <p:bold r:id="rId15"/>
      <p:italic r:id="rId16"/>
      <p:boldItalic r:id="rId17"/>
    </p:embeddedFont>
    <p:embeddedFont>
      <p:font typeface="Source Sans Pr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SourceSansPro-italic.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SourceSansPro-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aleway-bold.fntdata"/><Relationship Id="rId14" Type="http://schemas.openxmlformats.org/officeDocument/2006/relationships/font" Target="fonts/Raleway-regular.fntdata"/><Relationship Id="rId17" Type="http://schemas.openxmlformats.org/officeDocument/2006/relationships/font" Target="fonts/Raleway-boldItalic.fntdata"/><Relationship Id="rId16" Type="http://schemas.openxmlformats.org/officeDocument/2006/relationships/font" Target="fonts/Raleway-italic.fntdata"/><Relationship Id="rId5" Type="http://schemas.openxmlformats.org/officeDocument/2006/relationships/slide" Target="slides/slide1.xml"/><Relationship Id="rId19" Type="http://schemas.openxmlformats.org/officeDocument/2006/relationships/font" Target="fonts/SourceSansPro-bold.fntdata"/><Relationship Id="rId6" Type="http://schemas.openxmlformats.org/officeDocument/2006/relationships/slide" Target="slides/slide2.xml"/><Relationship Id="rId18" Type="http://schemas.openxmlformats.org/officeDocument/2006/relationships/font" Target="fonts/SourceSansPro-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onutman.com/?page=cds&amp;album_id=3452785" TargetMode="External"/><Relationship Id="rId3" Type="http://schemas.openxmlformats.org/officeDocument/2006/relationships/hyperlink" Target="http://www.donutman.com/?page=cds&amp;album_id=3452785"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b="1" lang="en" u="sng">
                <a:solidFill>
                  <a:schemeClr val="dk2"/>
                </a:solidFill>
              </a:rPr>
              <a:t>Main Objective: </a:t>
            </a:r>
          </a:p>
          <a:p>
            <a:pPr indent="-228600" lvl="1" marL="914400" rtl="0">
              <a:lnSpc>
                <a:spcPct val="115000"/>
              </a:lnSpc>
              <a:spcBef>
                <a:spcPts val="0"/>
              </a:spcBef>
            </a:pPr>
            <a:r>
              <a:rPr lang="en">
                <a:solidFill>
                  <a:schemeClr val="dk2"/>
                </a:solidFill>
              </a:rPr>
              <a:t>To reinforce the parent’s teaching in knowing which parts of our bodies are considered private (R.7.1.E.4)</a:t>
            </a:r>
          </a:p>
          <a:p>
            <a:pPr indent="-298450" lvl="1" marL="914400" rtl="0">
              <a:lnSpc>
                <a:spcPct val="115000"/>
              </a:lnSpc>
              <a:spcBef>
                <a:spcPts val="0"/>
              </a:spcBef>
              <a:buClr>
                <a:schemeClr val="dk2"/>
              </a:buClr>
              <a:buSzPct val="100000"/>
            </a:pPr>
            <a:r>
              <a:rPr lang="en">
                <a:solidFill>
                  <a:schemeClr val="dk2"/>
                </a:solidFill>
              </a:rPr>
              <a:t>Describe the difference between safe and unsafe touch (R.7.1.E.4)</a:t>
            </a:r>
          </a:p>
          <a:p>
            <a:pPr lvl="0" rtl="0">
              <a:lnSpc>
                <a:spcPct val="115000"/>
              </a:lnSpc>
              <a:spcBef>
                <a:spcPts val="0"/>
              </a:spcBef>
              <a:buSzPct val="100000"/>
              <a:buNone/>
            </a:pPr>
            <a:r>
              <a:rPr b="1" lang="en" u="sng">
                <a:solidFill>
                  <a:schemeClr val="dk2"/>
                </a:solidFill>
              </a:rPr>
              <a:t>Teaching</a:t>
            </a:r>
            <a:r>
              <a:rPr lang="en">
                <a:solidFill>
                  <a:schemeClr val="dk2"/>
                </a:solidFill>
              </a:rPr>
              <a:t>: </a:t>
            </a:r>
          </a:p>
          <a:p>
            <a:pPr indent="-298450" lvl="0" marL="457200" rtl="0">
              <a:lnSpc>
                <a:spcPct val="115000"/>
              </a:lnSpc>
              <a:spcBef>
                <a:spcPts val="0"/>
              </a:spcBef>
              <a:buClr>
                <a:schemeClr val="dk2"/>
              </a:buClr>
              <a:buSzPct val="100000"/>
              <a:buChar char="●"/>
            </a:pPr>
            <a:r>
              <a:rPr lang="en">
                <a:solidFill>
                  <a:schemeClr val="dk2"/>
                </a:solidFill>
              </a:rPr>
              <a:t>Play “My Body is a Temple of the Holy Spirit” Song from the Donut Man (</a:t>
            </a:r>
            <a:r>
              <a:rPr lang="en" u="sng">
                <a:solidFill>
                  <a:srgbClr val="1155CC"/>
                </a:solidFill>
                <a:hlinkClick r:id="rId2"/>
              </a:rPr>
              <a:t>http://www.donutman.com/?page=cds&amp;album_id=3452785</a:t>
            </a:r>
            <a:r>
              <a:rPr lang="en">
                <a:solidFill>
                  <a:schemeClr val="dk2"/>
                </a:solidFill>
              </a:rPr>
              <a:t>)</a:t>
            </a:r>
          </a:p>
          <a:p>
            <a:pPr indent="-298450" lvl="0" marL="457200" rtl="0">
              <a:lnSpc>
                <a:spcPct val="115000"/>
              </a:lnSpc>
              <a:spcBef>
                <a:spcPts val="0"/>
              </a:spcBef>
              <a:buClr>
                <a:schemeClr val="dk2"/>
              </a:buClr>
              <a:buSzPct val="100000"/>
              <a:buChar char="●"/>
            </a:pPr>
            <a:r>
              <a:rPr lang="en">
                <a:solidFill>
                  <a:schemeClr val="dk2"/>
                </a:solidFill>
              </a:rPr>
              <a:t>Ask to the class: </a:t>
            </a:r>
            <a:r>
              <a:rPr i="1" lang="en">
                <a:solidFill>
                  <a:schemeClr val="dk2"/>
                </a:solidFill>
              </a:rPr>
              <a:t>Who made us?</a:t>
            </a:r>
            <a:r>
              <a:rPr lang="en">
                <a:solidFill>
                  <a:schemeClr val="dk2"/>
                </a:solidFill>
              </a:rPr>
              <a:t> _________ Students raise their hand. Call on one. (Correct answer is </a:t>
            </a:r>
            <a:r>
              <a:rPr b="1" lang="en">
                <a:solidFill>
                  <a:schemeClr val="dk2"/>
                </a:solidFill>
              </a:rPr>
              <a:t>GOD</a:t>
            </a:r>
            <a:r>
              <a:rPr lang="en">
                <a:solidFill>
                  <a:schemeClr val="dk2"/>
                </a:solidFill>
              </a:rPr>
              <a:t>)</a:t>
            </a:r>
          </a:p>
          <a:p>
            <a:pPr indent="-298450" lvl="0" marL="457200" rtl="0">
              <a:lnSpc>
                <a:spcPct val="115000"/>
              </a:lnSpc>
              <a:spcBef>
                <a:spcPts val="0"/>
              </a:spcBef>
              <a:buClr>
                <a:schemeClr val="dk2"/>
              </a:buClr>
              <a:buSzPct val="100000"/>
              <a:buChar char="●"/>
            </a:pPr>
            <a:r>
              <a:rPr lang="en">
                <a:solidFill>
                  <a:schemeClr val="dk2"/>
                </a:solidFill>
              </a:rPr>
              <a:t>Ask again to the class: </a:t>
            </a:r>
            <a:r>
              <a:rPr i="1" lang="en">
                <a:solidFill>
                  <a:schemeClr val="dk2"/>
                </a:solidFill>
              </a:rPr>
              <a:t>Who made us?</a:t>
            </a:r>
            <a:r>
              <a:rPr lang="en">
                <a:solidFill>
                  <a:schemeClr val="dk2"/>
                </a:solidFill>
              </a:rPr>
              <a:t>________ Students raise their hand. Call on one. (Correct answer is </a:t>
            </a:r>
            <a:r>
              <a:rPr b="1" lang="en">
                <a:solidFill>
                  <a:schemeClr val="dk2"/>
                </a:solidFill>
              </a:rPr>
              <a:t>GOD</a:t>
            </a:r>
            <a:r>
              <a:rPr lang="en">
                <a:solidFill>
                  <a:schemeClr val="dk2"/>
                </a:solidFill>
              </a:rPr>
              <a:t>)</a:t>
            </a:r>
          </a:p>
          <a:p>
            <a:pPr indent="-298450" lvl="0" marL="457200" rtl="0">
              <a:lnSpc>
                <a:spcPct val="115000"/>
              </a:lnSpc>
              <a:spcBef>
                <a:spcPts val="0"/>
              </a:spcBef>
              <a:buClr>
                <a:schemeClr val="dk2"/>
              </a:buClr>
              <a:buSzPct val="100000"/>
              <a:buChar char="●"/>
            </a:pPr>
            <a:r>
              <a:rPr lang="en">
                <a:solidFill>
                  <a:schemeClr val="dk2"/>
                </a:solidFill>
              </a:rPr>
              <a:t>“Ok everyone, when I ask it again, I want EVERYONE to shout the answer as loud as you can all together! Ready? </a:t>
            </a:r>
            <a:r>
              <a:rPr i="1" lang="en">
                <a:solidFill>
                  <a:schemeClr val="dk2"/>
                </a:solidFill>
              </a:rPr>
              <a:t>Who made us?</a:t>
            </a:r>
            <a:r>
              <a:rPr lang="en">
                <a:solidFill>
                  <a:schemeClr val="dk2"/>
                </a:solidFill>
              </a:rPr>
              <a:t> (Everyone shouts </a:t>
            </a:r>
            <a:r>
              <a:rPr b="1" lang="en">
                <a:solidFill>
                  <a:schemeClr val="dk2"/>
                </a:solidFill>
              </a:rPr>
              <a:t>GOD</a:t>
            </a:r>
            <a:r>
              <a:rPr lang="en">
                <a:solidFill>
                  <a:schemeClr val="dk2"/>
                </a:solidFill>
              </a:rPr>
              <a:t>!)</a:t>
            </a:r>
          </a:p>
          <a:p>
            <a:pPr indent="-298450" lvl="0" marL="457200" rtl="0">
              <a:lnSpc>
                <a:spcPct val="115000"/>
              </a:lnSpc>
              <a:spcBef>
                <a:spcPts val="0"/>
              </a:spcBef>
              <a:buClr>
                <a:schemeClr val="dk2"/>
              </a:buClr>
              <a:buSzPct val="100000"/>
              <a:buChar char="●"/>
            </a:pPr>
            <a:r>
              <a:rPr lang="en">
                <a:solidFill>
                  <a:schemeClr val="dk2"/>
                </a:solidFill>
              </a:rPr>
              <a:t>Say: Because God is our </a:t>
            </a:r>
            <a:r>
              <a:rPr b="1" lang="en" u="sng">
                <a:solidFill>
                  <a:schemeClr val="dk2"/>
                </a:solidFill>
              </a:rPr>
              <a:t>Father (emphasize this word)</a:t>
            </a:r>
            <a:r>
              <a:rPr b="1" lang="en">
                <a:solidFill>
                  <a:schemeClr val="dk2"/>
                </a:solidFill>
              </a:rPr>
              <a:t>…</a:t>
            </a:r>
            <a:r>
              <a:rPr lang="en">
                <a:solidFill>
                  <a:schemeClr val="dk2"/>
                </a:solidFill>
              </a:rPr>
              <a:t>.(pause)...</a:t>
            </a:r>
            <a:r>
              <a:rPr i="1" lang="en">
                <a:solidFill>
                  <a:schemeClr val="dk2"/>
                </a:solidFill>
              </a:rPr>
              <a:t>What is God</a:t>
            </a:r>
            <a:r>
              <a:rPr lang="en">
                <a:solidFill>
                  <a:schemeClr val="dk2"/>
                </a:solidFill>
              </a:rPr>
              <a:t>? Students raise their hand. Call on one. (Correct answer: </a:t>
            </a:r>
            <a:r>
              <a:rPr b="1" lang="en">
                <a:solidFill>
                  <a:schemeClr val="dk2"/>
                </a:solidFill>
              </a:rPr>
              <a:t>FATHER) </a:t>
            </a:r>
          </a:p>
          <a:p>
            <a:pPr indent="-298450" lvl="0" marL="457200" rtl="0">
              <a:lnSpc>
                <a:spcPct val="115000"/>
              </a:lnSpc>
              <a:spcBef>
                <a:spcPts val="0"/>
              </a:spcBef>
              <a:buClr>
                <a:schemeClr val="dk2"/>
              </a:buClr>
              <a:buSzPct val="100000"/>
              <a:buChar char="●"/>
            </a:pPr>
            <a:r>
              <a:rPr lang="en">
                <a:solidFill>
                  <a:schemeClr val="dk2"/>
                </a:solidFill>
              </a:rPr>
              <a:t>Say: Because God is our Father, we are his children! </a:t>
            </a:r>
          </a:p>
          <a:p>
            <a:pPr indent="-298450" lvl="0" marL="457200" rtl="0">
              <a:lnSpc>
                <a:spcPct val="115000"/>
              </a:lnSpc>
              <a:spcBef>
                <a:spcPts val="0"/>
              </a:spcBef>
              <a:buClr>
                <a:schemeClr val="dk2"/>
              </a:buClr>
              <a:buSzPct val="100000"/>
              <a:buChar char="●"/>
            </a:pPr>
            <a:r>
              <a:rPr lang="en">
                <a:solidFill>
                  <a:schemeClr val="dk2"/>
                </a:solidFill>
              </a:rPr>
              <a:t>Ask: Because God is our Father, we are his __________? Students raise their hand. Call on one. (Correct answer is </a:t>
            </a:r>
            <a:r>
              <a:rPr b="1" lang="en">
                <a:solidFill>
                  <a:schemeClr val="dk2"/>
                </a:solidFill>
              </a:rPr>
              <a:t>CHILDREN</a:t>
            </a:r>
            <a:r>
              <a:rPr lang="en">
                <a:solidFill>
                  <a:schemeClr val="dk2"/>
                </a:solidFill>
              </a:rPr>
              <a:t>)</a:t>
            </a:r>
          </a:p>
          <a:p>
            <a:pPr indent="-298450" lvl="0" marL="457200" rtl="0">
              <a:lnSpc>
                <a:spcPct val="115000"/>
              </a:lnSpc>
              <a:spcBef>
                <a:spcPts val="0"/>
              </a:spcBef>
              <a:buClr>
                <a:schemeClr val="dk2"/>
              </a:buClr>
              <a:buSzPct val="100000"/>
              <a:buChar char="●"/>
            </a:pPr>
            <a:r>
              <a:rPr lang="en">
                <a:solidFill>
                  <a:schemeClr val="dk2"/>
                </a:solidFill>
              </a:rPr>
              <a:t>Say: Everyone has a father. You might call him dad! You may be very close to your dad. Maybe you aren’t that close to your dad. But, each of us has a father. </a:t>
            </a:r>
          </a:p>
          <a:p>
            <a:pPr indent="-298450" lvl="0" marL="457200" rtl="0">
              <a:lnSpc>
                <a:spcPct val="115000"/>
              </a:lnSpc>
              <a:spcBef>
                <a:spcPts val="0"/>
              </a:spcBef>
              <a:buClr>
                <a:schemeClr val="dk2"/>
              </a:buClr>
              <a:buSzPct val="100000"/>
              <a:buChar char="●"/>
            </a:pPr>
            <a:r>
              <a:rPr lang="en">
                <a:solidFill>
                  <a:schemeClr val="dk2"/>
                </a:solidFill>
              </a:rPr>
              <a:t>Say: God wants to take care of us and love us. He wants to live right inside of you (point to your own heart and have each of the students to the same on their own bodies)! </a:t>
            </a:r>
          </a:p>
          <a:p>
            <a:pPr indent="-298450" lvl="0" marL="457200" rtl="0">
              <a:lnSpc>
                <a:spcPct val="115000"/>
              </a:lnSpc>
              <a:spcBef>
                <a:spcPts val="0"/>
              </a:spcBef>
              <a:buClr>
                <a:schemeClr val="dk2"/>
              </a:buClr>
              <a:buSzPct val="100000"/>
              <a:buChar char="●"/>
            </a:pPr>
            <a:r>
              <a:rPr lang="en">
                <a:solidFill>
                  <a:schemeClr val="dk2"/>
                </a:solidFill>
              </a:rPr>
              <a:t>Say: He made your body special so that he can live inside of you. </a:t>
            </a:r>
          </a:p>
          <a:p>
            <a:pPr indent="-298450" lvl="0" marL="457200" rtl="0">
              <a:lnSpc>
                <a:spcPct val="115000"/>
              </a:lnSpc>
              <a:spcBef>
                <a:spcPts val="0"/>
              </a:spcBef>
              <a:buClr>
                <a:schemeClr val="dk2"/>
              </a:buClr>
              <a:buSzPct val="100000"/>
              <a:buChar char="●"/>
            </a:pPr>
            <a:r>
              <a:rPr lang="en">
                <a:solidFill>
                  <a:schemeClr val="dk2"/>
                </a:solidFill>
              </a:rPr>
              <a:t>Take Out the Paper Doll (Worksheet 1). Have them color themselves and include the Holy Spirit inside of them. The dove represents the Holy Spirit. Explain to them just like a temple is a place where God dwells, so too our bodies are places where God wants to live. </a:t>
            </a:r>
          </a:p>
          <a:p>
            <a:pPr indent="-298450" lvl="0" marL="457200" rtl="0">
              <a:lnSpc>
                <a:spcPct val="115000"/>
              </a:lnSpc>
              <a:spcBef>
                <a:spcPts val="0"/>
              </a:spcBef>
              <a:buClr>
                <a:schemeClr val="dk2"/>
              </a:buClr>
              <a:buSzPct val="100000"/>
              <a:buChar char="●"/>
            </a:pPr>
            <a:r>
              <a:rPr lang="en">
                <a:solidFill>
                  <a:schemeClr val="dk2"/>
                </a:solidFill>
              </a:rPr>
              <a:t>Say: God made your head (point to the head and have them point to their own heads), arms (point to the arms and have them point to their own arms), legs (point to the legs and have them point to their own legs), and many other areas of your body so that he can live in you! </a:t>
            </a:r>
          </a:p>
          <a:p>
            <a:pPr indent="-298450" lvl="0" marL="457200" rtl="0">
              <a:lnSpc>
                <a:spcPct val="115000"/>
              </a:lnSpc>
              <a:spcBef>
                <a:spcPts val="0"/>
              </a:spcBef>
              <a:buClr>
                <a:schemeClr val="dk2"/>
              </a:buClr>
              <a:buSzPct val="100000"/>
              <a:buChar char="●"/>
            </a:pPr>
            <a:r>
              <a:rPr lang="en">
                <a:solidFill>
                  <a:schemeClr val="dk2"/>
                </a:solidFill>
              </a:rPr>
              <a:t>Have the students stand. Play “My Body is a Temple of the Holy Spirit” Song from the Donut Man Again (</a:t>
            </a:r>
            <a:r>
              <a:rPr lang="en" u="sng">
                <a:solidFill>
                  <a:srgbClr val="1155CC"/>
                </a:solidFill>
                <a:hlinkClick r:id="rId3"/>
              </a:rPr>
              <a:t>http://www.donutman.com/?page=cds&amp;album_id=3452785</a:t>
            </a:r>
            <a:r>
              <a:rPr lang="en">
                <a:solidFill>
                  <a:schemeClr val="dk2"/>
                </a:solidFill>
              </a:rPr>
              <a:t>)</a:t>
            </a:r>
          </a:p>
          <a:p>
            <a:pPr indent="-298450" lvl="0" marL="457200" rtl="0">
              <a:lnSpc>
                <a:spcPct val="115000"/>
              </a:lnSpc>
              <a:spcBef>
                <a:spcPts val="0"/>
              </a:spcBef>
              <a:buClr>
                <a:schemeClr val="dk2"/>
              </a:buClr>
              <a:buSzPct val="100000"/>
              <a:buChar char="●"/>
            </a:pPr>
            <a:r>
              <a:rPr lang="en">
                <a:solidFill>
                  <a:schemeClr val="dk2"/>
                </a:solidFill>
              </a:rPr>
              <a:t>Have the students sit. </a:t>
            </a:r>
          </a:p>
          <a:p>
            <a:pPr indent="-298450" lvl="0" marL="457200" rtl="0">
              <a:lnSpc>
                <a:spcPct val="115000"/>
              </a:lnSpc>
              <a:spcBef>
                <a:spcPts val="0"/>
              </a:spcBef>
              <a:buClr>
                <a:schemeClr val="dk2"/>
              </a:buClr>
              <a:buSzPct val="100000"/>
              <a:buChar char="●"/>
            </a:pPr>
            <a:r>
              <a:rPr lang="en">
                <a:solidFill>
                  <a:schemeClr val="dk2"/>
                </a:solidFill>
              </a:rPr>
              <a:t>Say: There are certain areas of our bodies we don’t show other people. Some areas of your body are to remain private because that’s how God wanted it! That is the areas we cover up with our swimsuit. These are the areas that only we see and we keep private. God wants to keep us safe and holy!</a:t>
            </a:r>
          </a:p>
          <a:p>
            <a:pPr indent="-298450" lvl="0" marL="457200" rtl="0">
              <a:lnSpc>
                <a:spcPct val="115000"/>
              </a:lnSpc>
              <a:spcBef>
                <a:spcPts val="0"/>
              </a:spcBef>
              <a:buClr>
                <a:schemeClr val="dk2"/>
              </a:buClr>
              <a:buSzPct val="100000"/>
              <a:buChar char="●"/>
            </a:pPr>
            <a:r>
              <a:rPr lang="en">
                <a:solidFill>
                  <a:schemeClr val="dk2"/>
                </a:solidFill>
              </a:rPr>
              <a:t>Say: Remember our bodies are temples of the ________ ________ Students raise their hand. Call on one. (Correct answer is </a:t>
            </a:r>
            <a:r>
              <a:rPr b="1" lang="en">
                <a:solidFill>
                  <a:schemeClr val="dk2"/>
                </a:solidFill>
              </a:rPr>
              <a:t>HOLY SPIRIT</a:t>
            </a:r>
            <a:r>
              <a:rPr lang="en">
                <a:solidFill>
                  <a:schemeClr val="dk2"/>
                </a:solidFill>
              </a:rPr>
              <a:t>)</a:t>
            </a:r>
          </a:p>
          <a:p>
            <a:pPr indent="-298450" lvl="0" marL="457200" rtl="0">
              <a:lnSpc>
                <a:spcPct val="115000"/>
              </a:lnSpc>
              <a:spcBef>
                <a:spcPts val="0"/>
              </a:spcBef>
              <a:buClr>
                <a:schemeClr val="dk2"/>
              </a:buClr>
              <a:buSzPct val="100000"/>
              <a:buChar char="●"/>
            </a:pPr>
            <a:r>
              <a:rPr lang="en">
                <a:solidFill>
                  <a:schemeClr val="dk2"/>
                </a:solidFill>
              </a:rPr>
              <a:t>Say: Remember that anything that our swimsuits cover is private - it’s only for you and God. Sometimes, a doctor might have to give you a check up and that is ok if your mom or dad is in the room with you.</a:t>
            </a:r>
          </a:p>
          <a:p>
            <a:pPr indent="-298450" lvl="0" marL="457200" rtl="0">
              <a:lnSpc>
                <a:spcPct val="115000"/>
              </a:lnSpc>
              <a:spcBef>
                <a:spcPts val="0"/>
              </a:spcBef>
              <a:buClr>
                <a:schemeClr val="dk2"/>
              </a:buClr>
              <a:buSzPct val="78571"/>
              <a:buChar char="●"/>
            </a:pPr>
            <a:r>
              <a:rPr lang="en">
                <a:solidFill>
                  <a:schemeClr val="dk2"/>
                </a:solidFill>
              </a:rPr>
              <a:t>Say: Thank God every day for your body.</a:t>
            </a:r>
          </a:p>
          <a:p>
            <a:pPr indent="-228600" lvl="0" marL="457200" rtl="0">
              <a:lnSpc>
                <a:spcPct val="115000"/>
              </a:lnSpc>
              <a:spcBef>
                <a:spcPts val="0"/>
              </a:spcBef>
              <a:buClr>
                <a:schemeClr val="dk2"/>
              </a:buClr>
            </a:pPr>
            <a:r>
              <a:t/>
            </a:r>
            <a:endParaRPr>
              <a:solidFill>
                <a:schemeClr val="dk2"/>
              </a:solidFill>
            </a:endParaRPr>
          </a:p>
          <a:p>
            <a:pPr lvl="0" rtl="0">
              <a:lnSpc>
                <a:spcPct val="115000"/>
              </a:lnSpc>
              <a:spcBef>
                <a:spcPts val="0"/>
              </a:spcBef>
              <a:buNone/>
            </a:pPr>
            <a:r>
              <a:t/>
            </a:r>
            <a:endParaRPr>
              <a:solidFill>
                <a:schemeClr val="dk2"/>
              </a:solidFill>
            </a:endParaRPr>
          </a:p>
          <a:p>
            <a:pPr lvl="0" rtl="0">
              <a:lnSpc>
                <a:spcPct val="115000"/>
              </a:lnSpc>
              <a:spcBef>
                <a:spcPts val="0"/>
              </a:spcBef>
              <a:buNone/>
            </a:pPr>
            <a:r>
              <a:rPr lang="en">
                <a:solidFill>
                  <a:schemeClr val="dk2"/>
                </a:solidFill>
              </a:rPr>
              <a:t>Objectives NOT Used:</a:t>
            </a:r>
          </a:p>
          <a:p>
            <a:pPr indent="-298450" lvl="0" marL="457200" rtl="0">
              <a:lnSpc>
                <a:spcPct val="115000"/>
              </a:lnSpc>
              <a:spcBef>
                <a:spcPts val="0"/>
              </a:spcBef>
              <a:buClr>
                <a:schemeClr val="dk2"/>
              </a:buClr>
              <a:buSzPct val="100000"/>
            </a:pPr>
            <a:r>
              <a:rPr lang="en">
                <a:solidFill>
                  <a:schemeClr val="dk2"/>
                </a:solidFill>
              </a:rPr>
              <a:t>Identify ourselves as children of God (R.7.1.E.1)</a:t>
            </a:r>
          </a:p>
          <a:p>
            <a:pPr lvl="0" rtl="0">
              <a:lnSpc>
                <a:spcPct val="115000"/>
              </a:lnSpc>
              <a:spcBef>
                <a:spcPts val="0"/>
              </a:spcBef>
              <a:buNone/>
            </a:pPr>
            <a:r>
              <a:t/>
            </a:r>
            <a:endParaRPr>
              <a:solidFill>
                <a:schemeClr val="dk2"/>
              </a:solidFill>
            </a:endParaRPr>
          </a:p>
          <a:p>
            <a:pPr lvl="0" rtl="0">
              <a:lnSpc>
                <a:spcPct val="115000"/>
              </a:lnSpc>
              <a:spcBef>
                <a:spcPts val="0"/>
              </a:spcBef>
              <a:buNone/>
            </a:pPr>
            <a:r>
              <a:rPr lang="en">
                <a:solidFill>
                  <a:schemeClr val="dk2"/>
                </a:solidFill>
              </a:rPr>
              <a:t>Vocabulary </a:t>
            </a:r>
          </a:p>
          <a:p>
            <a:pPr indent="-228600" lvl="0" marL="457200" rtl="0">
              <a:lnSpc>
                <a:spcPct val="115000"/>
              </a:lnSpc>
              <a:spcBef>
                <a:spcPts val="0"/>
              </a:spcBef>
              <a:buClr>
                <a:schemeClr val="dk2"/>
              </a:buClr>
              <a:buFont typeface="Comic Sans MS"/>
            </a:pPr>
            <a:r>
              <a:rPr b="1" lang="en" u="sng">
                <a:solidFill>
                  <a:schemeClr val="dk2"/>
                </a:solidFill>
                <a:latin typeface="Comic Sans MS"/>
                <a:ea typeface="Comic Sans MS"/>
                <a:cs typeface="Comic Sans MS"/>
                <a:sym typeface="Comic Sans MS"/>
              </a:rPr>
              <a:t>Vocabulary</a:t>
            </a:r>
            <a:r>
              <a:rPr lang="en">
                <a:solidFill>
                  <a:schemeClr val="dk2"/>
                </a:solidFill>
                <a:latin typeface="Comic Sans MS"/>
                <a:ea typeface="Comic Sans MS"/>
                <a:cs typeface="Comic Sans MS"/>
                <a:sym typeface="Comic Sans MS"/>
              </a:rPr>
              <a:t>: God, Father, Children, Private Areas (General Introduction: Temple, Holy Spirit)</a:t>
            </a:r>
          </a:p>
          <a:p>
            <a:pPr lvl="0" rtl="0">
              <a:lnSpc>
                <a:spcPct val="115000"/>
              </a:lnSpc>
              <a:spcBef>
                <a:spcPts val="0"/>
              </a:spcBef>
              <a:buNone/>
            </a:pPr>
            <a:r>
              <a:t/>
            </a:r>
            <a:endParaRPr>
              <a:solidFill>
                <a:schemeClr val="dk2"/>
              </a:solidFill>
            </a:endParaRPr>
          </a:p>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Clr>
                <a:schemeClr val="dk2"/>
              </a:buClr>
              <a:buSzPct val="110000"/>
              <a:buFont typeface="Arial"/>
              <a:buNone/>
            </a:pPr>
            <a:r>
              <a:rPr b="1" lang="en" sz="1000" u="sng"/>
              <a:t>Main Objective :</a:t>
            </a:r>
          </a:p>
          <a:p>
            <a:pPr indent="-292100" lvl="0" marL="457200" rtl="0">
              <a:lnSpc>
                <a:spcPct val="115000"/>
              </a:lnSpc>
              <a:spcBef>
                <a:spcPts val="0"/>
              </a:spcBef>
              <a:buClr>
                <a:srgbClr val="000000"/>
              </a:buClr>
              <a:buSzPct val="100000"/>
              <a:buFont typeface="Arial"/>
            </a:pPr>
            <a:r>
              <a:rPr lang="en" sz="1000"/>
              <a:t>Understand that all children are persons of worth and worthy of respect. (R.7.1.E.1)</a:t>
            </a:r>
          </a:p>
          <a:p>
            <a:pPr lvl="0" rtl="0">
              <a:lnSpc>
                <a:spcPct val="115000"/>
              </a:lnSpc>
              <a:spcBef>
                <a:spcPts val="0"/>
              </a:spcBef>
              <a:buClr>
                <a:schemeClr val="dk2"/>
              </a:buClr>
              <a:buSzPct val="110000"/>
              <a:buFont typeface="Arial"/>
              <a:buNone/>
            </a:pPr>
            <a:r>
              <a:rPr b="1" lang="en" sz="1000" u="sng"/>
              <a:t>Teaching</a:t>
            </a:r>
          </a:p>
          <a:p>
            <a:pPr indent="-292100" lvl="0" marL="457200" rtl="0">
              <a:lnSpc>
                <a:spcPct val="115000"/>
              </a:lnSpc>
              <a:spcBef>
                <a:spcPts val="0"/>
              </a:spcBef>
              <a:buClr>
                <a:srgbClr val="000000"/>
              </a:buClr>
              <a:buSzPct val="100000"/>
              <a:buChar char="●"/>
            </a:pPr>
            <a:r>
              <a:rPr lang="en" sz="1000"/>
              <a:t>Ask: Who created you? Students raise their hand. Call on one. (Correct Answer: God) </a:t>
            </a:r>
          </a:p>
          <a:p>
            <a:pPr indent="-292100" lvl="0" marL="457200" rtl="0">
              <a:lnSpc>
                <a:spcPct val="115000"/>
              </a:lnSpc>
              <a:spcBef>
                <a:spcPts val="0"/>
              </a:spcBef>
              <a:buClr>
                <a:srgbClr val="000000"/>
              </a:buClr>
              <a:buSzPct val="100000"/>
              <a:buChar char="●"/>
            </a:pPr>
            <a:r>
              <a:rPr lang="en" sz="1000"/>
              <a:t>Say: God created you to KNOW Him (point to your brain), LOVE Him (place your hand on your heart), and SERVE Him (wiggle your hands).</a:t>
            </a:r>
          </a:p>
          <a:p>
            <a:pPr indent="-292100" lvl="0" marL="457200" rtl="0">
              <a:lnSpc>
                <a:spcPct val="115000"/>
              </a:lnSpc>
              <a:spcBef>
                <a:spcPts val="0"/>
              </a:spcBef>
              <a:buClr>
                <a:srgbClr val="000000"/>
              </a:buClr>
              <a:buSzPct val="100000"/>
              <a:buChar char="●"/>
            </a:pPr>
            <a:r>
              <a:rPr lang="en" sz="1000"/>
              <a:t>Say: Repeat after me - “God created you to KNOW (Students say KNOW), LOVE (Students say LOVE), and SERVE (Students say SERVE) Him.</a:t>
            </a:r>
          </a:p>
          <a:p>
            <a:pPr indent="-292100" lvl="0" marL="457200" rtl="0">
              <a:lnSpc>
                <a:spcPct val="115000"/>
              </a:lnSpc>
              <a:spcBef>
                <a:spcPts val="0"/>
              </a:spcBef>
              <a:buClr>
                <a:srgbClr val="000000"/>
              </a:buClr>
              <a:buSzPct val="100000"/>
              <a:buChar char="●"/>
            </a:pPr>
            <a:r>
              <a:rPr lang="en" sz="1000"/>
              <a:t>Ask: God created you do three things. What are they? Students raise their hand. Call on one. (Correct Answer: know, love, and serve him)</a:t>
            </a:r>
          </a:p>
          <a:p>
            <a:pPr indent="-292100" lvl="0" marL="457200" rtl="0">
              <a:lnSpc>
                <a:spcPct val="115000"/>
              </a:lnSpc>
              <a:spcBef>
                <a:spcPts val="0"/>
              </a:spcBef>
              <a:buClr>
                <a:srgbClr val="000000"/>
              </a:buClr>
              <a:buSzPct val="100000"/>
              <a:buChar char="●"/>
            </a:pPr>
            <a:r>
              <a:rPr lang="en" sz="1000"/>
              <a:t>Say: Because God made us, he wants us to love other people he created as well. We are called to respect another person. Respect is speaking and acting according to your own dignity and the dignity of others  </a:t>
            </a:r>
          </a:p>
          <a:p>
            <a:pPr indent="-292100" lvl="0" marL="457200" rtl="0">
              <a:lnSpc>
                <a:spcPct val="115000"/>
              </a:lnSpc>
              <a:spcBef>
                <a:spcPts val="0"/>
              </a:spcBef>
              <a:buClr>
                <a:srgbClr val="000000"/>
              </a:buClr>
              <a:buSzPct val="100000"/>
              <a:buChar char="●"/>
            </a:pPr>
            <a:r>
              <a:rPr lang="en" sz="1000"/>
              <a:t>Ask: How do you respect your mom? Students raise their hand. Call on one. (Answers may vary, but some examples might be following instructions, saying “yes mom”, listening when your mom talks to you, doing something nice for your mom)</a:t>
            </a:r>
          </a:p>
          <a:p>
            <a:pPr indent="-292100" lvl="0" marL="457200" rtl="0">
              <a:lnSpc>
                <a:spcPct val="115000"/>
              </a:lnSpc>
              <a:spcBef>
                <a:spcPts val="0"/>
              </a:spcBef>
              <a:buClr>
                <a:srgbClr val="000000"/>
              </a:buClr>
              <a:buSzPct val="100000"/>
              <a:buChar char="●"/>
            </a:pPr>
            <a:r>
              <a:rPr lang="en" sz="1000"/>
              <a:t>Ask for a volunteer from the class to stand in the front of the room.</a:t>
            </a:r>
          </a:p>
          <a:p>
            <a:pPr indent="-292100" lvl="0" marL="457200" rtl="0">
              <a:lnSpc>
                <a:spcPct val="115000"/>
              </a:lnSpc>
              <a:spcBef>
                <a:spcPts val="0"/>
              </a:spcBef>
              <a:buClr>
                <a:srgbClr val="000000"/>
              </a:buClr>
              <a:buSzPct val="100000"/>
              <a:buChar char="●"/>
            </a:pPr>
            <a:r>
              <a:rPr lang="en" sz="1000"/>
              <a:t>Ask: How do we show _________ (insert student’s name) respect? (Answers may vary, but some examples might be allowing him to go first, picking up his pencil if he drops it, smiling at him, saying hello to him in the morning, saying nice things to him, holding a door open for him) </a:t>
            </a:r>
          </a:p>
          <a:p>
            <a:pPr indent="-292100" lvl="0" marL="457200" rtl="0">
              <a:lnSpc>
                <a:spcPct val="115000"/>
              </a:lnSpc>
              <a:spcBef>
                <a:spcPts val="0"/>
              </a:spcBef>
              <a:buClr>
                <a:srgbClr val="000000"/>
              </a:buClr>
              <a:buSzPct val="100000"/>
              <a:buChar char="●"/>
            </a:pPr>
            <a:r>
              <a:rPr lang="en" sz="1000"/>
              <a:t>Say: Everyone deserves respect because God made them! </a:t>
            </a:r>
          </a:p>
          <a:p>
            <a:pPr indent="-292100" lvl="0" marL="457200" rtl="0">
              <a:lnSpc>
                <a:spcPct val="115000"/>
              </a:lnSpc>
              <a:spcBef>
                <a:spcPts val="0"/>
              </a:spcBef>
              <a:buClr>
                <a:srgbClr val="000000"/>
              </a:buClr>
              <a:buSzPct val="100000"/>
              <a:buChar char="●"/>
            </a:pPr>
            <a:r>
              <a:rPr lang="en" sz="1000"/>
              <a:t>Say: When you play with friends, be kind and respectful. Use Worksheet 3 to differentiate between good and bad play. </a:t>
            </a:r>
          </a:p>
          <a:p>
            <a:pPr indent="-292100" lvl="0" marL="457200" rtl="0">
              <a:lnSpc>
                <a:spcPct val="115000"/>
              </a:lnSpc>
              <a:spcBef>
                <a:spcPts val="0"/>
              </a:spcBef>
              <a:buClr>
                <a:srgbClr val="000000"/>
              </a:buClr>
              <a:buSzPct val="100000"/>
              <a:buChar char="●"/>
            </a:pPr>
            <a:r>
              <a:rPr lang="en" sz="1000"/>
              <a:t>Ask: How do you know when someone is a good friend? (Answers may vary but some examples might be they are kind to you, they want to help you, they have something in common with you). </a:t>
            </a:r>
          </a:p>
          <a:p>
            <a:pPr indent="-292100" lvl="0" marL="457200" rtl="0">
              <a:lnSpc>
                <a:spcPct val="115000"/>
              </a:lnSpc>
              <a:spcBef>
                <a:spcPts val="0"/>
              </a:spcBef>
              <a:buClr>
                <a:srgbClr val="000000"/>
              </a:buClr>
              <a:buSzPct val="100000"/>
              <a:buChar char="●"/>
            </a:pPr>
            <a:r>
              <a:rPr lang="en" sz="1000"/>
              <a:t>Say: Sometimes, there are people who might think they are our friend, but they are not. </a:t>
            </a:r>
          </a:p>
          <a:p>
            <a:pPr indent="-292100" lvl="0" marL="457200" rtl="0">
              <a:lnSpc>
                <a:spcPct val="115000"/>
              </a:lnSpc>
              <a:spcBef>
                <a:spcPts val="0"/>
              </a:spcBef>
              <a:buClr>
                <a:srgbClr val="000000"/>
              </a:buClr>
              <a:buSzPct val="100000"/>
              <a:buChar char="●"/>
            </a:pPr>
            <a:r>
              <a:rPr lang="en" sz="1000"/>
              <a:t>Ask: What should a friend never do? (Answers may vary, but some examples might be that they will never take something from you, they will not be selfish, they don’t want you to do everything for them, they don’t make you do something that will get you in trouble, they don’t make you do something that makes you feel unsafe) </a:t>
            </a:r>
          </a:p>
          <a:p>
            <a:pPr indent="-292100" lvl="0" marL="457200" rtl="0">
              <a:lnSpc>
                <a:spcPct val="115000"/>
              </a:lnSpc>
              <a:spcBef>
                <a:spcPts val="0"/>
              </a:spcBef>
              <a:buClr>
                <a:srgbClr val="000000"/>
              </a:buClr>
              <a:buSzPct val="100000"/>
              <a:buChar char="●"/>
            </a:pPr>
            <a:r>
              <a:rPr lang="en" sz="1000"/>
              <a:t>Ask: Have students give a thumbs up if they feel safe in the following situations: </a:t>
            </a:r>
          </a:p>
          <a:p>
            <a:pPr indent="-292100" lvl="1" marL="914400" rtl="0">
              <a:lnSpc>
                <a:spcPct val="115000"/>
              </a:lnSpc>
              <a:spcBef>
                <a:spcPts val="0"/>
              </a:spcBef>
              <a:buClr>
                <a:srgbClr val="000000"/>
              </a:buClr>
              <a:buSzPct val="100000"/>
              <a:buChar char="○"/>
            </a:pPr>
            <a:r>
              <a:rPr lang="en" sz="1000"/>
              <a:t>Crossing the road with your parent’s permission after looking for cars (SAFE)</a:t>
            </a:r>
          </a:p>
          <a:p>
            <a:pPr indent="-292100" lvl="1" marL="914400" rtl="0">
              <a:lnSpc>
                <a:spcPct val="115000"/>
              </a:lnSpc>
              <a:spcBef>
                <a:spcPts val="0"/>
              </a:spcBef>
              <a:buClr>
                <a:srgbClr val="000000"/>
              </a:buClr>
              <a:buSzPct val="100000"/>
              <a:buChar char="○"/>
            </a:pPr>
            <a:r>
              <a:rPr lang="en" sz="1000"/>
              <a:t>Someone you don’t know comes into your home. (NOT SAFE)</a:t>
            </a:r>
          </a:p>
          <a:p>
            <a:pPr indent="-292100" lvl="1" marL="914400" rtl="0">
              <a:lnSpc>
                <a:spcPct val="115000"/>
              </a:lnSpc>
              <a:spcBef>
                <a:spcPts val="0"/>
              </a:spcBef>
              <a:buClr>
                <a:srgbClr val="000000"/>
              </a:buClr>
              <a:buSzPct val="100000"/>
              <a:buChar char="○"/>
            </a:pPr>
            <a:r>
              <a:rPr lang="en" sz="1000"/>
              <a:t>You and your little sister walk to the bathroom together (SAFE)</a:t>
            </a:r>
          </a:p>
          <a:p>
            <a:pPr indent="-292100" lvl="1" marL="914400" rtl="0">
              <a:lnSpc>
                <a:spcPct val="115000"/>
              </a:lnSpc>
              <a:spcBef>
                <a:spcPts val="0"/>
              </a:spcBef>
              <a:buClr>
                <a:srgbClr val="000000"/>
              </a:buClr>
              <a:buSzPct val="100000"/>
              <a:buChar char="○"/>
            </a:pPr>
            <a:r>
              <a:rPr lang="en" sz="1000"/>
              <a:t>You go into someone’s car you don’t know (NOT SAFE)</a:t>
            </a:r>
          </a:p>
          <a:p>
            <a:pPr indent="-292100" lvl="0" marL="457200" rtl="0">
              <a:lnSpc>
                <a:spcPct val="115000"/>
              </a:lnSpc>
              <a:spcBef>
                <a:spcPts val="0"/>
              </a:spcBef>
              <a:buClr>
                <a:srgbClr val="000000"/>
              </a:buClr>
              <a:buSzPct val="100000"/>
              <a:buChar char="●"/>
            </a:pPr>
            <a:r>
              <a:rPr lang="en" sz="1000"/>
              <a:t>Remember: God made us to do three things. </a:t>
            </a:r>
          </a:p>
          <a:p>
            <a:pPr indent="-292100" lvl="0" marL="457200" rtl="0">
              <a:lnSpc>
                <a:spcPct val="115000"/>
              </a:lnSpc>
              <a:spcBef>
                <a:spcPts val="0"/>
              </a:spcBef>
              <a:buClr>
                <a:srgbClr val="000000"/>
              </a:buClr>
              <a:buSzPct val="100000"/>
              <a:buChar char="●"/>
            </a:pPr>
            <a:r>
              <a:rPr lang="en" sz="1000"/>
              <a:t>Ask: Does anyone remember those three things? (if the students don’t respond, touch your head, heart, and wiggle your hands) Students raise their hand. Call on one. (Correct Answer: Know, Love, and Serve God)</a:t>
            </a:r>
          </a:p>
          <a:p>
            <a:pPr lvl="0" rtl="0">
              <a:lnSpc>
                <a:spcPct val="115000"/>
              </a:lnSpc>
              <a:spcBef>
                <a:spcPts val="0"/>
              </a:spcBef>
              <a:buNone/>
            </a:pPr>
            <a:r>
              <a:t/>
            </a:r>
            <a:endParaRPr sz="1000"/>
          </a:p>
          <a:p>
            <a:pPr indent="-292100" lvl="0" marL="457200" rtl="0">
              <a:lnSpc>
                <a:spcPct val="115000"/>
              </a:lnSpc>
              <a:spcBef>
                <a:spcPts val="0"/>
              </a:spcBef>
              <a:buClr>
                <a:srgbClr val="000000"/>
              </a:buClr>
              <a:buSzPct val="100000"/>
              <a:buFont typeface="Arial"/>
            </a:pPr>
            <a:r>
              <a:rPr b="1" lang="en" sz="1000" u="sng"/>
              <a:t>Objectives not used: </a:t>
            </a:r>
          </a:p>
          <a:p>
            <a:pPr indent="-292100" lvl="1" marL="914400" rtl="0">
              <a:lnSpc>
                <a:spcPct val="115000"/>
              </a:lnSpc>
              <a:spcBef>
                <a:spcPts val="0"/>
              </a:spcBef>
              <a:buClr>
                <a:srgbClr val="000000"/>
              </a:buClr>
              <a:buSzPct val="100000"/>
              <a:buFont typeface="Arial"/>
            </a:pPr>
            <a:r>
              <a:rPr lang="en" sz="1000"/>
              <a:t>Differentiate between good and bad play. (R.7.1.E.2)</a:t>
            </a:r>
          </a:p>
          <a:p>
            <a:pPr indent="-292100" lvl="1" marL="914400" rtl="0">
              <a:lnSpc>
                <a:spcPct val="115000"/>
              </a:lnSpc>
              <a:spcBef>
                <a:spcPts val="0"/>
              </a:spcBef>
              <a:buClr>
                <a:srgbClr val="000000"/>
              </a:buClr>
              <a:buSzPct val="100000"/>
              <a:buFont typeface="Arial"/>
            </a:pPr>
            <a:r>
              <a:rPr lang="en" sz="1000"/>
              <a:t>Describe experiences that make you feel safe or unsafe. (R.7.1.E.4</a:t>
            </a:r>
          </a:p>
          <a:p>
            <a:pPr indent="-292100" lvl="1" marL="914400" rtl="0">
              <a:lnSpc>
                <a:spcPct val="115000"/>
              </a:lnSpc>
              <a:spcBef>
                <a:spcPts val="0"/>
              </a:spcBef>
              <a:buClr>
                <a:srgbClr val="000000"/>
              </a:buClr>
              <a:buSzPct val="100000"/>
              <a:buFont typeface="Arial"/>
            </a:pPr>
            <a:r>
              <a:rPr lang="en" sz="1000"/>
              <a:t>Know the difference between a true friendship and a false friendship. (R.7.1.E.3)</a:t>
            </a:r>
          </a:p>
          <a:p>
            <a:pPr indent="-292100" lvl="0" marL="457200" rtl="0">
              <a:lnSpc>
                <a:spcPct val="115000"/>
              </a:lnSpc>
              <a:spcBef>
                <a:spcPts val="0"/>
              </a:spcBef>
              <a:buClr>
                <a:srgbClr val="000000"/>
              </a:buClr>
              <a:buSzPct val="100000"/>
              <a:buFont typeface="Arial"/>
            </a:pPr>
            <a:r>
              <a:rPr b="1" lang="en" sz="1000" u="sng"/>
              <a:t>Vocabulary</a:t>
            </a:r>
            <a:r>
              <a:rPr lang="en" sz="1000"/>
              <a:t>: Respect, Good friend</a:t>
            </a:r>
          </a:p>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Clr>
                <a:schemeClr val="dk2"/>
              </a:buClr>
              <a:buSzPct val="100000"/>
              <a:buFont typeface="Arial"/>
              <a:buNone/>
            </a:pPr>
            <a:r>
              <a:rPr b="1" lang="en" u="sng">
                <a:solidFill>
                  <a:schemeClr val="dk2"/>
                </a:solidFill>
              </a:rPr>
              <a:t>Main Objective:</a:t>
            </a:r>
          </a:p>
          <a:p>
            <a:pPr indent="-298450" lvl="0" marL="457200" rtl="0">
              <a:lnSpc>
                <a:spcPct val="115000"/>
              </a:lnSpc>
              <a:spcBef>
                <a:spcPts val="0"/>
              </a:spcBef>
              <a:buClr>
                <a:schemeClr val="dk2"/>
              </a:buClr>
              <a:buSzPct val="100000"/>
              <a:buFont typeface="Comic Sans MS"/>
            </a:pPr>
            <a:r>
              <a:rPr lang="en">
                <a:solidFill>
                  <a:schemeClr val="dk2"/>
                </a:solidFill>
                <a:latin typeface="Comic Sans MS"/>
                <a:ea typeface="Comic Sans MS"/>
                <a:cs typeface="Comic Sans MS"/>
                <a:sym typeface="Comic Sans MS"/>
              </a:rPr>
              <a:t>Say “no” with confidence. (R.7.1.E.2)</a:t>
            </a:r>
          </a:p>
          <a:p>
            <a:pPr indent="-298450" lvl="0" marL="457200" rtl="0">
              <a:lnSpc>
                <a:spcPct val="115000"/>
              </a:lnSpc>
              <a:spcBef>
                <a:spcPts val="0"/>
              </a:spcBef>
              <a:buClr>
                <a:schemeClr val="dk2"/>
              </a:buClr>
              <a:buSzPct val="100000"/>
              <a:buFont typeface="Comic Sans MS"/>
            </a:pPr>
            <a:r>
              <a:rPr lang="en">
                <a:solidFill>
                  <a:schemeClr val="dk2"/>
                </a:solidFill>
                <a:latin typeface="Comic Sans MS"/>
                <a:ea typeface="Comic Sans MS"/>
                <a:cs typeface="Comic Sans MS"/>
                <a:sym typeface="Comic Sans MS"/>
              </a:rPr>
              <a:t>Recognize that it is the best thing to tell a trusted adult when you are uncomfortable or feel unsafe. (R.7.1.E.4)</a:t>
            </a:r>
          </a:p>
          <a:p>
            <a:pPr lvl="0" rtl="0">
              <a:lnSpc>
                <a:spcPct val="115000"/>
              </a:lnSpc>
              <a:spcBef>
                <a:spcPts val="0"/>
              </a:spcBef>
              <a:buClr>
                <a:schemeClr val="dk2"/>
              </a:buClr>
              <a:buSzPct val="100000"/>
              <a:buFont typeface="Arial"/>
              <a:buNone/>
            </a:pPr>
            <a:r>
              <a:rPr b="1" lang="en" u="sng">
                <a:solidFill>
                  <a:schemeClr val="dk2"/>
                </a:solidFill>
              </a:rPr>
              <a:t>Teaching</a:t>
            </a:r>
            <a:r>
              <a:rPr lang="en">
                <a:solidFill>
                  <a:schemeClr val="dk2"/>
                </a:solidFill>
              </a:rPr>
              <a:t> </a:t>
            </a:r>
          </a:p>
          <a:p>
            <a:pPr indent="-298450" lvl="0" marL="457200" rtl="0">
              <a:lnSpc>
                <a:spcPct val="115000"/>
              </a:lnSpc>
              <a:spcBef>
                <a:spcPts val="0"/>
              </a:spcBef>
              <a:buClr>
                <a:schemeClr val="dk2"/>
              </a:buClr>
              <a:buSzPct val="100000"/>
              <a:buChar char="●"/>
            </a:pPr>
            <a:r>
              <a:rPr lang="en">
                <a:solidFill>
                  <a:schemeClr val="dk2"/>
                </a:solidFill>
              </a:rPr>
              <a:t>Ask: Who made you? (review question) Students raise their hand. Call on one. (Correct Answer: God) </a:t>
            </a:r>
          </a:p>
          <a:p>
            <a:pPr indent="-298450" lvl="0" marL="457200" rtl="0">
              <a:lnSpc>
                <a:spcPct val="115000"/>
              </a:lnSpc>
              <a:spcBef>
                <a:spcPts val="0"/>
              </a:spcBef>
              <a:buClr>
                <a:schemeClr val="dk2"/>
              </a:buClr>
              <a:buSzPct val="100000"/>
              <a:buChar char="●"/>
            </a:pPr>
            <a:r>
              <a:rPr lang="en">
                <a:solidFill>
                  <a:schemeClr val="dk2"/>
                </a:solidFill>
              </a:rPr>
              <a:t>Ask: Why did God make you? (review question) Students raise their hand. Call on one. (Correct Answer: To know, love, and serve him)</a:t>
            </a:r>
          </a:p>
          <a:p>
            <a:pPr indent="-298450" lvl="0" marL="457200" rtl="0">
              <a:lnSpc>
                <a:spcPct val="115000"/>
              </a:lnSpc>
              <a:spcBef>
                <a:spcPts val="0"/>
              </a:spcBef>
              <a:buClr>
                <a:schemeClr val="dk2"/>
              </a:buClr>
              <a:buSzPct val="100000"/>
              <a:buChar char="●"/>
            </a:pPr>
            <a:r>
              <a:rPr lang="en">
                <a:solidFill>
                  <a:schemeClr val="dk2"/>
                </a:solidFill>
              </a:rPr>
              <a:t>Say: God created you beautiful and good. He created you out of love. God loves us and so should other people. Other people are called to respect you. </a:t>
            </a:r>
          </a:p>
          <a:p>
            <a:pPr indent="-298450" lvl="0" marL="457200" rtl="0">
              <a:lnSpc>
                <a:spcPct val="115000"/>
              </a:lnSpc>
              <a:spcBef>
                <a:spcPts val="0"/>
              </a:spcBef>
              <a:buClr>
                <a:schemeClr val="dk2"/>
              </a:buClr>
              <a:buSzPct val="100000"/>
              <a:buChar char="●"/>
            </a:pPr>
            <a:r>
              <a:rPr lang="en">
                <a:solidFill>
                  <a:schemeClr val="dk2"/>
                </a:solidFill>
              </a:rPr>
              <a:t>Ask: How do others respect you? Students raise their hand. Call on one. (Answers may vary, but some examples might include doing nice things for you, smiling, helping you when we need help, helping you come closer to God, listening to you) </a:t>
            </a:r>
          </a:p>
          <a:p>
            <a:pPr indent="-298450" lvl="0" marL="457200" rtl="0">
              <a:lnSpc>
                <a:spcPct val="115000"/>
              </a:lnSpc>
              <a:spcBef>
                <a:spcPts val="0"/>
              </a:spcBef>
              <a:buClr>
                <a:schemeClr val="dk2"/>
              </a:buClr>
              <a:buSzPct val="100000"/>
              <a:buChar char="●"/>
            </a:pPr>
            <a:r>
              <a:rPr lang="en">
                <a:solidFill>
                  <a:schemeClr val="dk2"/>
                </a:solidFill>
              </a:rPr>
              <a:t>Say: Jesus loves you so much regardless of the good or bad things you do. </a:t>
            </a:r>
          </a:p>
          <a:p>
            <a:pPr indent="-298450" lvl="0" marL="457200" rtl="0">
              <a:lnSpc>
                <a:spcPct val="115000"/>
              </a:lnSpc>
              <a:spcBef>
                <a:spcPts val="0"/>
              </a:spcBef>
              <a:buClr>
                <a:schemeClr val="dk2"/>
              </a:buClr>
              <a:buSzPct val="100000"/>
              <a:buChar char="●"/>
            </a:pPr>
            <a:r>
              <a:rPr lang="en">
                <a:solidFill>
                  <a:schemeClr val="dk2"/>
                </a:solidFill>
              </a:rPr>
              <a:t>Say: Sometimes, people don’t respect us the way Jesus respects us. Sometimes, people can be mean or they do things that make us feel uncomfortable. If you are ever in a situation that makes you feel unsafe, what should you do? Students raise their hand. Call on one. (Correct Answer: Say “no” and go to a trusted adult) </a:t>
            </a:r>
          </a:p>
          <a:p>
            <a:pPr indent="-298450" lvl="0" marL="457200" rtl="0">
              <a:lnSpc>
                <a:spcPct val="115000"/>
              </a:lnSpc>
              <a:spcBef>
                <a:spcPts val="0"/>
              </a:spcBef>
              <a:buClr>
                <a:schemeClr val="dk2"/>
              </a:buClr>
              <a:buSzPct val="100000"/>
              <a:buChar char="●"/>
            </a:pPr>
            <a:r>
              <a:rPr lang="en">
                <a:solidFill>
                  <a:schemeClr val="dk2"/>
                </a:solidFill>
              </a:rPr>
              <a:t>Say: If anyone ever makes you feel uncomfortable or unsafe, you just say “no” and walk away to a trusted adult and tell them what happened. </a:t>
            </a:r>
          </a:p>
          <a:p>
            <a:pPr indent="-298450" lvl="0" marL="457200" rtl="0">
              <a:lnSpc>
                <a:spcPct val="115000"/>
              </a:lnSpc>
              <a:spcBef>
                <a:spcPts val="0"/>
              </a:spcBef>
              <a:buClr>
                <a:schemeClr val="dk2"/>
              </a:buClr>
              <a:buSzPct val="100000"/>
              <a:buChar char="●"/>
            </a:pPr>
            <a:r>
              <a:rPr lang="en">
                <a:solidFill>
                  <a:schemeClr val="dk2"/>
                </a:solidFill>
              </a:rPr>
              <a:t>Hand each student a piece of paper and have them trace their hand. Say: When something unsafe happens, you are to go to a trusted adult. List one trusted adult on each of your fingers. You should have five people total that you are comfortable going to and talking with. (Examples could include: Dad/Mom, teacher, Grandpa/Grandma, a friend’s parent, coach, etc) </a:t>
            </a:r>
          </a:p>
          <a:p>
            <a:pPr indent="-298450" lvl="0" marL="457200" rtl="0">
              <a:lnSpc>
                <a:spcPct val="115000"/>
              </a:lnSpc>
              <a:spcBef>
                <a:spcPts val="0"/>
              </a:spcBef>
              <a:buClr>
                <a:schemeClr val="dk2"/>
              </a:buClr>
              <a:buSzPct val="100000"/>
              <a:buChar char="●"/>
            </a:pPr>
            <a:r>
              <a:rPr lang="en">
                <a:solidFill>
                  <a:schemeClr val="dk2"/>
                </a:solidFill>
              </a:rPr>
              <a:t>Ask: Why do you feel safe with these five people? Students raise their hand. Call on one. (Answers may vary, but some examples might be that they look out for their good, they love Jesus, they make good decisions, they are present and help me when I need help, they pray with me, etc).  </a:t>
            </a:r>
          </a:p>
          <a:p>
            <a:pPr indent="-298450" lvl="0" marL="457200" rtl="0">
              <a:lnSpc>
                <a:spcPct val="115000"/>
              </a:lnSpc>
              <a:spcBef>
                <a:spcPts val="0"/>
              </a:spcBef>
              <a:buClr>
                <a:schemeClr val="dk2"/>
              </a:buClr>
              <a:buSzPct val="100000"/>
              <a:buChar char="●"/>
            </a:pPr>
            <a:r>
              <a:rPr lang="en">
                <a:solidFill>
                  <a:schemeClr val="dk2"/>
                </a:solidFill>
              </a:rPr>
              <a:t>Go through a few examples of situations where you would say “no” and tell a trusted adult: </a:t>
            </a:r>
          </a:p>
          <a:p>
            <a:pPr indent="-298450" lvl="1" marL="914400" rtl="0">
              <a:lnSpc>
                <a:spcPct val="115000"/>
              </a:lnSpc>
              <a:spcBef>
                <a:spcPts val="0"/>
              </a:spcBef>
              <a:buClr>
                <a:schemeClr val="dk2"/>
              </a:buClr>
              <a:buSzPct val="100000"/>
              <a:buChar char="○"/>
            </a:pPr>
            <a:r>
              <a:rPr lang="en">
                <a:solidFill>
                  <a:schemeClr val="dk2"/>
                </a:solidFill>
              </a:rPr>
              <a:t>If someone is following you </a:t>
            </a:r>
          </a:p>
          <a:p>
            <a:pPr indent="-298450" lvl="1" marL="914400" rtl="0">
              <a:lnSpc>
                <a:spcPct val="115000"/>
              </a:lnSpc>
              <a:spcBef>
                <a:spcPts val="0"/>
              </a:spcBef>
              <a:buClr>
                <a:schemeClr val="dk2"/>
              </a:buClr>
              <a:buSzPct val="100000"/>
              <a:buChar char="○"/>
            </a:pPr>
            <a:r>
              <a:rPr lang="en">
                <a:solidFill>
                  <a:schemeClr val="dk2"/>
                </a:solidFill>
              </a:rPr>
              <a:t>If someone is trying to get you to go with them </a:t>
            </a:r>
          </a:p>
          <a:p>
            <a:pPr indent="-298450" lvl="1" marL="914400" rtl="0">
              <a:lnSpc>
                <a:spcPct val="115000"/>
              </a:lnSpc>
              <a:spcBef>
                <a:spcPts val="0"/>
              </a:spcBef>
              <a:buClr>
                <a:schemeClr val="dk2"/>
              </a:buClr>
              <a:buSzPct val="100000"/>
              <a:buChar char="○"/>
            </a:pPr>
            <a:r>
              <a:rPr lang="en">
                <a:solidFill>
                  <a:schemeClr val="dk2"/>
                </a:solidFill>
              </a:rPr>
              <a:t>If someone you don’t know is trying to give you a ride</a:t>
            </a:r>
          </a:p>
          <a:p>
            <a:pPr indent="-298450" lvl="1" marL="914400" rtl="0">
              <a:lnSpc>
                <a:spcPct val="115000"/>
              </a:lnSpc>
              <a:spcBef>
                <a:spcPts val="0"/>
              </a:spcBef>
              <a:buClr>
                <a:schemeClr val="dk2"/>
              </a:buClr>
              <a:buSzPct val="100000"/>
              <a:buChar char="○"/>
            </a:pPr>
            <a:r>
              <a:rPr lang="en">
                <a:solidFill>
                  <a:schemeClr val="dk2"/>
                </a:solidFill>
              </a:rPr>
              <a:t>If someone you don’t know is knocking at the door </a:t>
            </a:r>
          </a:p>
          <a:p>
            <a:pPr indent="-298450" lvl="1" marL="914400" rtl="0">
              <a:lnSpc>
                <a:spcPct val="115000"/>
              </a:lnSpc>
              <a:spcBef>
                <a:spcPts val="0"/>
              </a:spcBef>
              <a:buClr>
                <a:schemeClr val="dk2"/>
              </a:buClr>
              <a:buSzPct val="100000"/>
              <a:buChar char="○"/>
            </a:pPr>
            <a:r>
              <a:rPr lang="en">
                <a:solidFill>
                  <a:schemeClr val="dk2"/>
                </a:solidFill>
              </a:rPr>
              <a:t>If you see something bad on the computer </a:t>
            </a:r>
          </a:p>
          <a:p>
            <a:pPr indent="-298450" lvl="0" marL="457200" rtl="0">
              <a:lnSpc>
                <a:spcPct val="115000"/>
              </a:lnSpc>
              <a:spcBef>
                <a:spcPts val="0"/>
              </a:spcBef>
              <a:buClr>
                <a:schemeClr val="dk2"/>
              </a:buClr>
              <a:buSzPct val="100000"/>
              <a:buChar char="●"/>
            </a:pPr>
            <a:r>
              <a:rPr lang="en">
                <a:solidFill>
                  <a:schemeClr val="dk2"/>
                </a:solidFill>
              </a:rPr>
              <a:t>Say: There are different kinds of friends. Use worksheet 5 to identify different types of friends.</a:t>
            </a:r>
          </a:p>
          <a:p>
            <a:pPr indent="-298450" lvl="0" marL="457200" rtl="0">
              <a:lnSpc>
                <a:spcPct val="115000"/>
              </a:lnSpc>
              <a:spcBef>
                <a:spcPts val="0"/>
              </a:spcBef>
              <a:buClr>
                <a:schemeClr val="dk2"/>
              </a:buClr>
              <a:buSzPct val="100000"/>
              <a:buChar char="●"/>
            </a:pPr>
            <a:r>
              <a:rPr lang="en">
                <a:solidFill>
                  <a:schemeClr val="dk2"/>
                </a:solidFill>
              </a:rPr>
              <a:t>After the students have had the ability to draw their friends, ask why one of their friends they drew is a friend (Answers may be because they are kind, help me, make me laugh, bring me closer to Jesus, etc) </a:t>
            </a:r>
          </a:p>
          <a:p>
            <a:pPr indent="-298450" lvl="0" marL="457200" rtl="0">
              <a:lnSpc>
                <a:spcPct val="115000"/>
              </a:lnSpc>
              <a:spcBef>
                <a:spcPts val="0"/>
              </a:spcBef>
              <a:buClr>
                <a:schemeClr val="dk2"/>
              </a:buClr>
              <a:buSzPct val="100000"/>
              <a:buChar char="●"/>
            </a:pPr>
            <a:r>
              <a:rPr lang="en">
                <a:solidFill>
                  <a:schemeClr val="dk2"/>
                </a:solidFill>
              </a:rPr>
              <a:t>Say: Friends are important to bring you closer to Jesus and keep you safe. </a:t>
            </a:r>
          </a:p>
          <a:p>
            <a:pPr lvl="0" rtl="0">
              <a:lnSpc>
                <a:spcPct val="115000"/>
              </a:lnSpc>
              <a:spcBef>
                <a:spcPts val="0"/>
              </a:spcBef>
              <a:buNone/>
            </a:pPr>
            <a:r>
              <a:t/>
            </a:r>
            <a:endParaRPr b="1" u="sng">
              <a:solidFill>
                <a:schemeClr val="dk2"/>
              </a:solidFill>
              <a:latin typeface="Comic Sans MS"/>
              <a:ea typeface="Comic Sans MS"/>
              <a:cs typeface="Comic Sans MS"/>
              <a:sym typeface="Comic Sans MS"/>
            </a:endParaRPr>
          </a:p>
          <a:p>
            <a:pPr lvl="0" rtl="0">
              <a:lnSpc>
                <a:spcPct val="115000"/>
              </a:lnSpc>
              <a:spcBef>
                <a:spcPts val="0"/>
              </a:spcBef>
              <a:buNone/>
            </a:pPr>
            <a:r>
              <a:rPr b="1" lang="en" u="sng">
                <a:solidFill>
                  <a:schemeClr val="dk2"/>
                </a:solidFill>
                <a:latin typeface="Comic Sans MS"/>
                <a:ea typeface="Comic Sans MS"/>
                <a:cs typeface="Comic Sans MS"/>
                <a:sym typeface="Comic Sans MS"/>
              </a:rPr>
              <a:t>Vocabulary</a:t>
            </a:r>
            <a:r>
              <a:rPr lang="en">
                <a:solidFill>
                  <a:schemeClr val="dk2"/>
                </a:solidFill>
                <a:latin typeface="Comic Sans MS"/>
                <a:ea typeface="Comic Sans MS"/>
                <a:cs typeface="Comic Sans MS"/>
                <a:sym typeface="Comic Sans MS"/>
              </a:rPr>
              <a:t>: Good judgment, trusted adults, friends </a:t>
            </a:r>
            <a:r>
              <a:rPr lang="en" sz="1200">
                <a:solidFill>
                  <a:schemeClr val="dk2"/>
                </a:solidFill>
                <a:latin typeface="Comic Sans MS"/>
                <a:ea typeface="Comic Sans MS"/>
                <a:cs typeface="Comic Sans MS"/>
                <a:sym typeface="Comic Sans MS"/>
              </a:rPr>
              <a:t> </a:t>
            </a:r>
          </a:p>
          <a:p>
            <a:pPr lvl="0" rtl="0">
              <a:lnSpc>
                <a:spcPct val="115000"/>
              </a:lnSpc>
              <a:spcBef>
                <a:spcPts val="0"/>
              </a:spcBef>
              <a:buNone/>
            </a:pPr>
            <a:r>
              <a:t/>
            </a:r>
            <a:endParaRPr>
              <a:solidFill>
                <a:schemeClr val="dk2"/>
              </a:solidFill>
            </a:endParaRPr>
          </a:p>
          <a:p>
            <a:pPr lvl="0" rtl="0">
              <a:lnSpc>
                <a:spcPct val="115000"/>
              </a:lnSpc>
              <a:spcBef>
                <a:spcPts val="0"/>
              </a:spcBef>
              <a:buNone/>
            </a:pPr>
            <a:r>
              <a:rPr b="1" lang="en" u="sng">
                <a:solidFill>
                  <a:schemeClr val="dk2"/>
                </a:solidFill>
                <a:latin typeface="Comic Sans MS"/>
                <a:ea typeface="Comic Sans MS"/>
                <a:cs typeface="Comic Sans MS"/>
                <a:sym typeface="Comic Sans MS"/>
              </a:rPr>
              <a:t>Objectives NOT Used</a:t>
            </a:r>
          </a:p>
          <a:p>
            <a:pPr indent="-298450" lvl="0" marL="457200" rtl="0">
              <a:lnSpc>
                <a:spcPct val="115000"/>
              </a:lnSpc>
              <a:spcBef>
                <a:spcPts val="0"/>
              </a:spcBef>
              <a:buClr>
                <a:schemeClr val="dk2"/>
              </a:buClr>
              <a:buSzPct val="100000"/>
              <a:buFont typeface="Comic Sans MS"/>
              <a:buAutoNum type="arabicPeriod"/>
            </a:pPr>
            <a:r>
              <a:rPr lang="en">
                <a:solidFill>
                  <a:schemeClr val="dk2"/>
                </a:solidFill>
                <a:latin typeface="Comic Sans MS"/>
                <a:ea typeface="Comic Sans MS"/>
                <a:cs typeface="Comic Sans MS"/>
                <a:sym typeface="Comic Sans MS"/>
              </a:rPr>
              <a:t>Say “no” with confidence. (R.7.1.E.2)</a:t>
            </a:r>
          </a:p>
          <a:p>
            <a:pPr indent="-298450" lvl="0" marL="457200" rtl="0">
              <a:lnSpc>
                <a:spcPct val="115000"/>
              </a:lnSpc>
              <a:spcBef>
                <a:spcPts val="0"/>
              </a:spcBef>
              <a:buClr>
                <a:schemeClr val="dk2"/>
              </a:buClr>
              <a:buSzPct val="100000"/>
              <a:buFont typeface="Comic Sans MS"/>
              <a:buAutoNum type="arabicPeriod"/>
            </a:pPr>
            <a:r>
              <a:rPr lang="en">
                <a:solidFill>
                  <a:schemeClr val="dk2"/>
                </a:solidFill>
                <a:latin typeface="Comic Sans MS"/>
                <a:ea typeface="Comic Sans MS"/>
                <a:cs typeface="Comic Sans MS"/>
                <a:sym typeface="Comic Sans MS"/>
              </a:rPr>
              <a:t>Recognize that it is the best thing to tell a trusted adult when you are uncomfortable or feel unsafe. (R.7.1.E.4) </a:t>
            </a:r>
          </a:p>
          <a:p>
            <a:pPr lvl="0" rtl="0">
              <a:lnSpc>
                <a:spcPct val="115000"/>
              </a:lnSpc>
              <a:spcBef>
                <a:spcPts val="0"/>
              </a:spcBef>
              <a:buNone/>
            </a:pPr>
            <a:r>
              <a:t/>
            </a:r>
            <a:endParaRPr>
              <a:solidFill>
                <a:schemeClr val="dk2"/>
              </a:solidFill>
            </a:endParaRPr>
          </a:p>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Clr>
                <a:schemeClr val="dk2"/>
              </a:buClr>
              <a:buSzPct val="100000"/>
              <a:buFont typeface="Arial"/>
              <a:buNone/>
            </a:pPr>
            <a:r>
              <a:rPr lang="en">
                <a:solidFill>
                  <a:schemeClr val="dk2"/>
                </a:solidFill>
              </a:rPr>
              <a:t>Teaching: </a:t>
            </a:r>
          </a:p>
          <a:p>
            <a:pPr indent="-298450" lvl="0" marL="457200" rtl="0">
              <a:lnSpc>
                <a:spcPct val="115000"/>
              </a:lnSpc>
              <a:spcBef>
                <a:spcPts val="0"/>
              </a:spcBef>
              <a:buClr>
                <a:schemeClr val="dk2"/>
              </a:buClr>
              <a:buSzPct val="100000"/>
              <a:buChar char="●"/>
            </a:pPr>
            <a:r>
              <a:rPr lang="en">
                <a:solidFill>
                  <a:schemeClr val="dk2"/>
                </a:solidFill>
              </a:rPr>
              <a:t>Say: The way we speak to others is very important. Let’s look at the story of Mary meeting Elizabeth This is called the </a:t>
            </a:r>
            <a:r>
              <a:rPr b="1" lang="en">
                <a:solidFill>
                  <a:schemeClr val="dk2"/>
                </a:solidFill>
              </a:rPr>
              <a:t>Visitation</a:t>
            </a:r>
            <a:r>
              <a:rPr lang="en">
                <a:solidFill>
                  <a:schemeClr val="dk2"/>
                </a:solidFill>
              </a:rPr>
              <a:t>. Those two cousins met when Elizabeth was pregnant with….(John) and Mary was pregnant with…(Jesus). Their words are forever remembered by us because it is so important. </a:t>
            </a:r>
          </a:p>
          <a:p>
            <a:pPr indent="-298450" lvl="0" marL="457200" rtl="0">
              <a:lnSpc>
                <a:spcPct val="115000"/>
              </a:lnSpc>
              <a:spcBef>
                <a:spcPts val="0"/>
              </a:spcBef>
              <a:buClr>
                <a:schemeClr val="dk2"/>
              </a:buClr>
              <a:buSzPct val="100000"/>
              <a:buChar char="●"/>
            </a:pPr>
            <a:r>
              <a:rPr lang="en">
                <a:solidFill>
                  <a:schemeClr val="dk2"/>
                </a:solidFill>
              </a:rPr>
              <a:t>Read the words of Elizabeth in Luke 1:39-45. </a:t>
            </a:r>
          </a:p>
          <a:p>
            <a:pPr indent="-298450" lvl="0" marL="457200" rtl="0">
              <a:lnSpc>
                <a:spcPct val="115000"/>
              </a:lnSpc>
              <a:spcBef>
                <a:spcPts val="0"/>
              </a:spcBef>
              <a:buClr>
                <a:schemeClr val="dk2"/>
              </a:buClr>
              <a:buSzPct val="100000"/>
              <a:buChar char="●"/>
            </a:pPr>
            <a:r>
              <a:rPr lang="en">
                <a:solidFill>
                  <a:schemeClr val="dk2"/>
                </a:solidFill>
              </a:rPr>
              <a:t>Ask: The words of Elizabeth are in the words of what prayer? Students raise their hand. Call on one. (Answer: Hail Mary) </a:t>
            </a:r>
          </a:p>
          <a:p>
            <a:pPr indent="-298450" lvl="0" marL="457200" rtl="0">
              <a:lnSpc>
                <a:spcPct val="115000"/>
              </a:lnSpc>
              <a:spcBef>
                <a:spcPts val="0"/>
              </a:spcBef>
              <a:buClr>
                <a:schemeClr val="dk2"/>
              </a:buClr>
              <a:buSzPct val="100000"/>
              <a:buChar char="●"/>
            </a:pPr>
            <a:r>
              <a:rPr lang="en">
                <a:solidFill>
                  <a:schemeClr val="dk2"/>
                </a:solidFill>
              </a:rPr>
              <a:t>Say: Words matter and can bring us closer to Jesus or farther from him. We need to be truthful and always be kind toward other people. Secrets can separate you from others if it hurts them or makes them feel left out. </a:t>
            </a:r>
          </a:p>
          <a:p>
            <a:pPr indent="-298450" lvl="0" marL="457200" rtl="0">
              <a:lnSpc>
                <a:spcPct val="115000"/>
              </a:lnSpc>
              <a:spcBef>
                <a:spcPts val="0"/>
              </a:spcBef>
              <a:buClr>
                <a:schemeClr val="dk2"/>
              </a:buClr>
              <a:buSzPct val="100000"/>
              <a:buChar char="●"/>
            </a:pPr>
            <a:r>
              <a:rPr lang="en">
                <a:solidFill>
                  <a:schemeClr val="dk2"/>
                </a:solidFill>
              </a:rPr>
              <a:t>Ask: If someone tells you a secret and not to tell anyone, who do you talk with? Students raise their hands, call on one. Answer: Your trusted adults (based on the 2</a:t>
            </a:r>
            <a:r>
              <a:rPr baseline="30000" lang="en">
                <a:solidFill>
                  <a:schemeClr val="dk2"/>
                </a:solidFill>
              </a:rPr>
              <a:t>nd</a:t>
            </a:r>
            <a:r>
              <a:rPr lang="en">
                <a:solidFill>
                  <a:schemeClr val="dk2"/>
                </a:solidFill>
              </a:rPr>
              <a:t> grade lesson, students listed 5 trusted adults who are best to talk with when a situation arises that could jeopardize safety). </a:t>
            </a:r>
          </a:p>
          <a:p>
            <a:pPr indent="-298450" lvl="0" marL="457200" rtl="0">
              <a:lnSpc>
                <a:spcPct val="115000"/>
              </a:lnSpc>
              <a:spcBef>
                <a:spcPts val="0"/>
              </a:spcBef>
              <a:buClr>
                <a:schemeClr val="dk2"/>
              </a:buClr>
              <a:buSzPct val="100000"/>
              <a:buChar char="●"/>
            </a:pPr>
            <a:r>
              <a:rPr lang="en">
                <a:solidFill>
                  <a:schemeClr val="dk2"/>
                </a:solidFill>
              </a:rPr>
              <a:t>Say: There are many types of friends who we speak to, but we must remember to be kind and sincere when we are with them. </a:t>
            </a:r>
          </a:p>
          <a:p>
            <a:pPr indent="-298450" lvl="0" marL="457200" rtl="0">
              <a:lnSpc>
                <a:spcPct val="115000"/>
              </a:lnSpc>
              <a:spcBef>
                <a:spcPts val="0"/>
              </a:spcBef>
              <a:buClr>
                <a:schemeClr val="dk2"/>
              </a:buClr>
              <a:buSzPct val="100000"/>
              <a:buChar char="●"/>
            </a:pPr>
            <a:r>
              <a:rPr lang="en">
                <a:solidFill>
                  <a:schemeClr val="dk2"/>
                </a:solidFill>
              </a:rPr>
              <a:t>Ask: What does sincere mean? Students raise their hand. Call on one. (Answer: having a genuine care for others, trustfulness in words and action)</a:t>
            </a:r>
          </a:p>
          <a:p>
            <a:pPr indent="-298450" lvl="0" marL="457200" rtl="0">
              <a:lnSpc>
                <a:spcPct val="115000"/>
              </a:lnSpc>
              <a:spcBef>
                <a:spcPts val="0"/>
              </a:spcBef>
              <a:buClr>
                <a:schemeClr val="dk2"/>
              </a:buClr>
              <a:buSzPct val="100000"/>
              <a:buChar char="●"/>
            </a:pPr>
            <a:r>
              <a:rPr lang="en">
                <a:solidFill>
                  <a:schemeClr val="dk2"/>
                </a:solidFill>
              </a:rPr>
              <a:t>Say: Certain people in our lives may seem like friends, but are not friends. These are the people who try to take something from us, make us feel uncomfortable, or draw us farther away from Jesus. </a:t>
            </a:r>
          </a:p>
          <a:p>
            <a:pPr indent="-298450" lvl="0" marL="457200" rtl="0">
              <a:lnSpc>
                <a:spcPct val="115000"/>
              </a:lnSpc>
              <a:spcBef>
                <a:spcPts val="0"/>
              </a:spcBef>
              <a:buClr>
                <a:schemeClr val="dk2"/>
              </a:buClr>
              <a:buSzPct val="100000"/>
              <a:buChar char="●"/>
            </a:pPr>
            <a:r>
              <a:rPr lang="en">
                <a:solidFill>
                  <a:schemeClr val="dk2"/>
                </a:solidFill>
              </a:rPr>
              <a:t>Say: We have to be aware of people using us for something that God hasn’t designed. This is called abuse (abuse defined = misusing a person for a bad effect) </a:t>
            </a:r>
          </a:p>
          <a:p>
            <a:pPr indent="-298450" lvl="0" marL="457200" rtl="0">
              <a:lnSpc>
                <a:spcPct val="115000"/>
              </a:lnSpc>
              <a:spcBef>
                <a:spcPts val="0"/>
              </a:spcBef>
              <a:buClr>
                <a:schemeClr val="dk2"/>
              </a:buClr>
              <a:buSzPct val="100000"/>
              <a:buChar char="●"/>
            </a:pPr>
            <a:r>
              <a:rPr lang="en">
                <a:solidFill>
                  <a:schemeClr val="dk2"/>
                </a:solidFill>
              </a:rPr>
              <a:t>Use worksheet 6 to talk about how things can be properly used/loved and misused/mistreated. Catechist/Teacher Note: Remember that </a:t>
            </a:r>
            <a:r>
              <a:rPr b="1" lang="en" u="sng">
                <a:solidFill>
                  <a:schemeClr val="dk2"/>
                </a:solidFill>
              </a:rPr>
              <a:t>things </a:t>
            </a:r>
            <a:r>
              <a:rPr lang="en">
                <a:solidFill>
                  <a:schemeClr val="dk2"/>
                </a:solidFill>
              </a:rPr>
              <a:t>are meant to be USED. </a:t>
            </a:r>
            <a:r>
              <a:rPr b="1" lang="en" u="sng">
                <a:solidFill>
                  <a:schemeClr val="dk2"/>
                </a:solidFill>
              </a:rPr>
              <a:t>People </a:t>
            </a:r>
            <a:r>
              <a:rPr lang="en">
                <a:solidFill>
                  <a:schemeClr val="dk2"/>
                </a:solidFill>
              </a:rPr>
              <a:t>are meant to be LOVED. We are simply using this example noting that all things/people have a proper purpose to them. </a:t>
            </a:r>
          </a:p>
          <a:p>
            <a:pPr indent="-298450" lvl="0" marL="457200" rtl="0">
              <a:lnSpc>
                <a:spcPct val="115000"/>
              </a:lnSpc>
              <a:spcBef>
                <a:spcPts val="0"/>
              </a:spcBef>
              <a:buClr>
                <a:schemeClr val="dk2"/>
              </a:buClr>
              <a:buSzPct val="100000"/>
              <a:buChar char="●"/>
            </a:pPr>
            <a:r>
              <a:rPr lang="en">
                <a:solidFill>
                  <a:schemeClr val="dk2"/>
                </a:solidFill>
              </a:rPr>
              <a:t>NOTES: </a:t>
            </a:r>
          </a:p>
          <a:p>
            <a:pPr indent="-298450" lvl="1" marL="1828800" rtl="0">
              <a:lnSpc>
                <a:spcPct val="115000"/>
              </a:lnSpc>
              <a:spcBef>
                <a:spcPts val="0"/>
              </a:spcBef>
              <a:buClr>
                <a:schemeClr val="dk2"/>
              </a:buClr>
              <a:buSzPct val="100000"/>
              <a:buChar char="○"/>
            </a:pPr>
            <a:r>
              <a:rPr lang="en">
                <a:solidFill>
                  <a:schemeClr val="dk2"/>
                </a:solidFill>
              </a:rPr>
              <a:t>Purpose of a bike is to ride. Misuse of a bike is running into children on the sidewalk or stopping traffic in the middle of the road. </a:t>
            </a:r>
          </a:p>
          <a:p>
            <a:pPr indent="-298450" lvl="1" marL="1828800" rtl="0">
              <a:lnSpc>
                <a:spcPct val="115000"/>
              </a:lnSpc>
              <a:spcBef>
                <a:spcPts val="0"/>
              </a:spcBef>
              <a:buClr>
                <a:schemeClr val="dk2"/>
              </a:buClr>
              <a:buSzPct val="100000"/>
              <a:buChar char="○"/>
            </a:pPr>
            <a:r>
              <a:rPr lang="en">
                <a:solidFill>
                  <a:schemeClr val="dk2"/>
                </a:solidFill>
              </a:rPr>
              <a:t>Purpose of a chair is for sitting. Misuse of a chair is throwing it at another person. </a:t>
            </a:r>
          </a:p>
          <a:p>
            <a:pPr indent="-298450" lvl="1" marL="1828800" rtl="0">
              <a:lnSpc>
                <a:spcPct val="115000"/>
              </a:lnSpc>
              <a:spcBef>
                <a:spcPts val="0"/>
              </a:spcBef>
              <a:buClr>
                <a:schemeClr val="dk2"/>
              </a:buClr>
              <a:buSzPct val="100000"/>
              <a:buChar char="○"/>
            </a:pPr>
            <a:r>
              <a:rPr lang="en">
                <a:solidFill>
                  <a:schemeClr val="dk2"/>
                </a:solidFill>
              </a:rPr>
              <a:t>Purpose of an apple is to be eaten. Misuse of an apple is tossing it at cars or throwing it at another person. </a:t>
            </a:r>
          </a:p>
          <a:p>
            <a:pPr indent="-298450" lvl="1" marL="1828800" rtl="0">
              <a:lnSpc>
                <a:spcPct val="115000"/>
              </a:lnSpc>
              <a:spcBef>
                <a:spcPts val="0"/>
              </a:spcBef>
              <a:buClr>
                <a:schemeClr val="dk2"/>
              </a:buClr>
              <a:buSzPct val="100000"/>
              <a:buChar char="○"/>
            </a:pPr>
            <a:r>
              <a:rPr lang="en">
                <a:solidFill>
                  <a:schemeClr val="dk2"/>
                </a:solidFill>
              </a:rPr>
              <a:t>Purpose of a person is to know, love, and serve God. Abuse of a person is when someone doesn’t allow a person to realize this potential. Someone who abuses a person is not looking out for how that person can love God better, but simply wants to use them.  </a:t>
            </a:r>
          </a:p>
          <a:p>
            <a:pPr indent="-298450" lvl="0" marL="457200" rtl="0">
              <a:lnSpc>
                <a:spcPct val="115000"/>
              </a:lnSpc>
              <a:spcBef>
                <a:spcPts val="0"/>
              </a:spcBef>
              <a:buClr>
                <a:schemeClr val="dk2"/>
              </a:buClr>
              <a:buSzPct val="100000"/>
              <a:buChar char="●"/>
            </a:pPr>
            <a:r>
              <a:rPr lang="en">
                <a:solidFill>
                  <a:schemeClr val="dk2"/>
                </a:solidFill>
              </a:rPr>
              <a:t>Say: People are meant to be loved, not used as objects. People should always treat others with love, not violence or hurt. When people misuse another person - or use them instead of loving them, that is called abuse. </a:t>
            </a:r>
          </a:p>
          <a:p>
            <a:pPr indent="-298450" lvl="0" marL="457200" rtl="0">
              <a:lnSpc>
                <a:spcPct val="115000"/>
              </a:lnSpc>
              <a:spcBef>
                <a:spcPts val="0"/>
              </a:spcBef>
              <a:buClr>
                <a:schemeClr val="dk2"/>
              </a:buClr>
              <a:buSzPct val="100000"/>
              <a:buChar char="●"/>
            </a:pPr>
            <a:r>
              <a:rPr lang="en">
                <a:solidFill>
                  <a:schemeClr val="dk2"/>
                </a:solidFill>
              </a:rPr>
              <a:t>Say: If at any time someone is being abused, you tell a trusted adult immediately. </a:t>
            </a:r>
          </a:p>
          <a:p>
            <a:pPr indent="-298450" lvl="0" marL="457200" rtl="0">
              <a:lnSpc>
                <a:spcPct val="115000"/>
              </a:lnSpc>
              <a:spcBef>
                <a:spcPts val="0"/>
              </a:spcBef>
              <a:buClr>
                <a:schemeClr val="dk2"/>
              </a:buClr>
              <a:buSzPct val="100000"/>
              <a:buChar char="●"/>
            </a:pPr>
            <a:r>
              <a:rPr lang="en">
                <a:solidFill>
                  <a:schemeClr val="dk2"/>
                </a:solidFill>
              </a:rPr>
              <a:t>Say: We always pray for those who haven’t been loved as Jesus intends them to be. </a:t>
            </a:r>
          </a:p>
          <a:p>
            <a:pPr lvl="0" rtl="0">
              <a:lnSpc>
                <a:spcPct val="115000"/>
              </a:lnSpc>
              <a:spcBef>
                <a:spcPts val="0"/>
              </a:spcBef>
              <a:buNone/>
            </a:pPr>
            <a:r>
              <a:t/>
            </a:r>
            <a:endParaRPr>
              <a:solidFill>
                <a:schemeClr val="dk2"/>
              </a:solidFill>
            </a:endParaRPr>
          </a:p>
          <a:p>
            <a:pPr lvl="0" rtl="0">
              <a:lnSpc>
                <a:spcPct val="115000"/>
              </a:lnSpc>
              <a:spcBef>
                <a:spcPts val="0"/>
              </a:spcBef>
              <a:buClr>
                <a:schemeClr val="dk2"/>
              </a:buClr>
              <a:buSzPct val="100000"/>
              <a:buFont typeface="Arial"/>
              <a:buNone/>
            </a:pPr>
            <a:r>
              <a:rPr b="1" lang="en" u="sng">
                <a:solidFill>
                  <a:schemeClr val="dk2"/>
                </a:solidFill>
                <a:latin typeface="Comic Sans MS"/>
                <a:ea typeface="Comic Sans MS"/>
                <a:cs typeface="Comic Sans MS"/>
                <a:sym typeface="Comic Sans MS"/>
              </a:rPr>
              <a:t>Vocabulary</a:t>
            </a:r>
            <a:r>
              <a:rPr lang="en">
                <a:solidFill>
                  <a:schemeClr val="dk2"/>
                </a:solidFill>
                <a:latin typeface="Comic Sans MS"/>
                <a:ea typeface="Comic Sans MS"/>
                <a:cs typeface="Comic Sans MS"/>
                <a:sym typeface="Comic Sans MS"/>
              </a:rPr>
              <a:t>: Visitation </a:t>
            </a:r>
          </a:p>
          <a:p>
            <a:pPr lvl="0" rtl="0">
              <a:lnSpc>
                <a:spcPct val="115000"/>
              </a:lnSpc>
              <a:spcBef>
                <a:spcPts val="0"/>
              </a:spcBef>
              <a:buNone/>
            </a:pPr>
            <a:r>
              <a:t/>
            </a:r>
            <a:endParaRPr/>
          </a:p>
          <a:p>
            <a:pPr lvl="0" rtl="0">
              <a:lnSpc>
                <a:spcPct val="115000"/>
              </a:lnSpc>
              <a:spcBef>
                <a:spcPts val="0"/>
              </a:spcBef>
              <a:buClr>
                <a:schemeClr val="dk2"/>
              </a:buClr>
              <a:buSzPct val="100000"/>
              <a:buFont typeface="Arial"/>
              <a:buNone/>
            </a:pPr>
            <a:r>
              <a:rPr b="1" lang="en" u="sng">
                <a:solidFill>
                  <a:schemeClr val="dk2"/>
                </a:solidFill>
              </a:rPr>
              <a:t>Objectives</a:t>
            </a:r>
          </a:p>
          <a:p>
            <a:pPr indent="-298450" lvl="0" marL="457200" rtl="0">
              <a:lnSpc>
                <a:spcPct val="115000"/>
              </a:lnSpc>
              <a:spcBef>
                <a:spcPts val="0"/>
              </a:spcBef>
              <a:buClr>
                <a:schemeClr val="dk2"/>
              </a:buClr>
              <a:buSzPct val="100000"/>
              <a:buAutoNum type="arabicPeriod"/>
            </a:pPr>
            <a:r>
              <a:rPr lang="en">
                <a:solidFill>
                  <a:schemeClr val="dk2"/>
                </a:solidFill>
              </a:rPr>
              <a:t>Recognize secrets can separate you from others. (R.7.1.U.2)</a:t>
            </a:r>
          </a:p>
          <a:p>
            <a:pPr indent="-298450" lvl="0" marL="457200" rtl="0">
              <a:lnSpc>
                <a:spcPct val="115000"/>
              </a:lnSpc>
              <a:spcBef>
                <a:spcPts val="0"/>
              </a:spcBef>
              <a:buClr>
                <a:schemeClr val="dk2"/>
              </a:buClr>
              <a:buSzPct val="100000"/>
              <a:buAutoNum type="arabicPeriod"/>
            </a:pPr>
            <a:r>
              <a:rPr lang="en">
                <a:solidFill>
                  <a:schemeClr val="dk2"/>
                </a:solidFill>
              </a:rPr>
              <a:t>Define different kinds of friendships (R.7.1.U.3)</a:t>
            </a:r>
          </a:p>
          <a:p>
            <a:pPr indent="-298450" lvl="0" marL="457200" rtl="0">
              <a:lnSpc>
                <a:spcPct val="115000"/>
              </a:lnSpc>
              <a:spcBef>
                <a:spcPts val="0"/>
              </a:spcBef>
              <a:buClr>
                <a:schemeClr val="dk2"/>
              </a:buClr>
              <a:buSzPct val="100000"/>
              <a:buAutoNum type="arabicPeriod"/>
            </a:pPr>
            <a:r>
              <a:rPr lang="en">
                <a:solidFill>
                  <a:schemeClr val="dk2"/>
                </a:solidFill>
              </a:rPr>
              <a:t>Define abuse (R.7.1.U.4)</a:t>
            </a:r>
          </a:p>
          <a:p>
            <a:pPr lvl="0">
              <a:lnSpc>
                <a:spcPct val="115000"/>
              </a:lnSpc>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80700" y="2651100"/>
            <a:ext cx="8982600" cy="24117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485875" y="264475"/>
            <a:ext cx="8183700" cy="1473600"/>
          </a:xfrm>
          <a:prstGeom prst="rect">
            <a:avLst/>
          </a:prstGeom>
        </p:spPr>
        <p:txBody>
          <a:bodyPr anchorCtr="0" anchor="b"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12" name="Shape 12"/>
          <p:cNvSpPr txBox="1"/>
          <p:nvPr>
            <p:ph idx="1" type="subTitle"/>
          </p:nvPr>
        </p:nvSpPr>
        <p:spPr>
          <a:xfrm>
            <a:off x="485875" y="1738075"/>
            <a:ext cx="8183700" cy="861000"/>
          </a:xfrm>
          <a:prstGeom prst="rect">
            <a:avLst/>
          </a:prstGeom>
        </p:spPr>
        <p:txBody>
          <a:bodyPr anchorCtr="0" anchor="t" bIns="91425" lIns="91425" rIns="91425" tIns="91425"/>
          <a:lstStyle>
            <a:lvl1pPr lvl="0">
              <a:lnSpc>
                <a:spcPct val="100000"/>
              </a:lnSpc>
              <a:spcBef>
                <a:spcPts val="0"/>
              </a:spcBef>
              <a:spcAft>
                <a:spcPts val="0"/>
              </a:spcAft>
              <a:buSzPct val="100000"/>
              <a:buNone/>
              <a:defRPr sz="2400"/>
            </a:lvl1pPr>
            <a:lvl2pPr lvl="1">
              <a:lnSpc>
                <a:spcPct val="100000"/>
              </a:lnSpc>
              <a:spcBef>
                <a:spcPts val="0"/>
              </a:spcBef>
              <a:spcAft>
                <a:spcPts val="0"/>
              </a:spcAft>
              <a:buSzPct val="100000"/>
              <a:buNone/>
              <a:defRPr sz="2400"/>
            </a:lvl2pPr>
            <a:lvl3pPr lvl="2">
              <a:lnSpc>
                <a:spcPct val="100000"/>
              </a:lnSpc>
              <a:spcBef>
                <a:spcPts val="0"/>
              </a:spcBef>
              <a:spcAft>
                <a:spcPts val="0"/>
              </a:spcAft>
              <a:buSzPct val="100000"/>
              <a:buNone/>
              <a:defRPr sz="2400"/>
            </a:lvl3pPr>
            <a:lvl4pPr lvl="3">
              <a:lnSpc>
                <a:spcPct val="100000"/>
              </a:lnSpc>
              <a:spcBef>
                <a:spcPts val="0"/>
              </a:spcBef>
              <a:spcAft>
                <a:spcPts val="0"/>
              </a:spcAft>
              <a:buSzPct val="100000"/>
              <a:buNone/>
              <a:defRPr sz="2400"/>
            </a:lvl4pPr>
            <a:lvl5pPr lvl="4">
              <a:lnSpc>
                <a:spcPct val="100000"/>
              </a:lnSpc>
              <a:spcBef>
                <a:spcPts val="0"/>
              </a:spcBef>
              <a:spcAft>
                <a:spcPts val="0"/>
              </a:spcAft>
              <a:buSzPct val="100000"/>
              <a:buNone/>
              <a:defRPr sz="2400"/>
            </a:lvl5pPr>
            <a:lvl6pPr lvl="5">
              <a:lnSpc>
                <a:spcPct val="100000"/>
              </a:lnSpc>
              <a:spcBef>
                <a:spcPts val="0"/>
              </a:spcBef>
              <a:spcAft>
                <a:spcPts val="0"/>
              </a:spcAft>
              <a:buSzPct val="100000"/>
              <a:buNone/>
              <a:defRPr sz="2400"/>
            </a:lvl6pPr>
            <a:lvl7pPr lvl="6">
              <a:lnSpc>
                <a:spcPct val="100000"/>
              </a:lnSpc>
              <a:spcBef>
                <a:spcPts val="0"/>
              </a:spcBef>
              <a:spcAft>
                <a:spcPts val="0"/>
              </a:spcAft>
              <a:buSzPct val="100000"/>
              <a:buNone/>
              <a:defRPr sz="2400"/>
            </a:lvl7pPr>
            <a:lvl8pPr lvl="7">
              <a:lnSpc>
                <a:spcPct val="100000"/>
              </a:lnSpc>
              <a:spcBef>
                <a:spcPts val="0"/>
              </a:spcBef>
              <a:spcAft>
                <a:spcPts val="0"/>
              </a:spcAft>
              <a:buSzPct val="100000"/>
              <a:buNone/>
              <a:defRPr sz="2400"/>
            </a:lvl8pPr>
            <a:lvl9pPr lvl="8">
              <a:lnSpc>
                <a:spcPct val="100000"/>
              </a:lnSpc>
              <a:spcBef>
                <a:spcPts val="0"/>
              </a:spcBef>
              <a:spcAft>
                <a:spcPts val="0"/>
              </a:spcAft>
              <a:buSzPct val="100000"/>
              <a:buNone/>
              <a:defRPr sz="2400"/>
            </a:lvl9pPr>
          </a:lstStyle>
          <a:p/>
        </p:txBody>
      </p:sp>
      <p:sp>
        <p:nvSpPr>
          <p:cNvPr id="13" name="Shape 1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7" name="Shape 47"/>
        <p:cNvGrpSpPr/>
        <p:nvPr/>
      </p:nvGrpSpPr>
      <p:grpSpPr>
        <a:xfrm>
          <a:off x="0" y="0"/>
          <a:ext cx="0" cy="0"/>
          <a:chOff x="0" y="0"/>
          <a:chExt cx="0" cy="0"/>
        </a:xfrm>
      </p:grpSpPr>
      <p:sp>
        <p:nvSpPr>
          <p:cNvPr id="48" name="Shape 48"/>
          <p:cNvSpPr/>
          <p:nvPr/>
        </p:nvSpPr>
        <p:spPr>
          <a:xfrm>
            <a:off x="80700" y="2651100"/>
            <a:ext cx="8982600" cy="24117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49" name="Shape 49"/>
          <p:cNvSpPr txBox="1"/>
          <p:nvPr>
            <p:ph type="title"/>
          </p:nvPr>
        </p:nvSpPr>
        <p:spPr>
          <a:xfrm>
            <a:off x="311700" y="743000"/>
            <a:ext cx="8520600" cy="2006400"/>
          </a:xfrm>
          <a:prstGeom prst="rect">
            <a:avLst/>
          </a:prstGeom>
        </p:spPr>
        <p:txBody>
          <a:bodyPr anchorCtr="0" anchor="b" bIns="91425" lIns="91425" rIns="91425" tIns="91425"/>
          <a:lstStyle>
            <a:lvl1pPr lvl="0" algn="ctr">
              <a:spcBef>
                <a:spcPts val="0"/>
              </a:spcBef>
              <a:buSzPct val="100000"/>
              <a:buFont typeface="Source Sans Pro"/>
              <a:defRPr sz="12000">
                <a:latin typeface="Source Sans Pro"/>
                <a:ea typeface="Source Sans Pro"/>
                <a:cs typeface="Source Sans Pro"/>
                <a:sym typeface="Source Sans Pro"/>
              </a:defRPr>
            </a:lvl1pPr>
            <a:lvl2pPr lvl="1" algn="ctr">
              <a:spcBef>
                <a:spcPts val="0"/>
              </a:spcBef>
              <a:buSzPct val="100000"/>
              <a:buFont typeface="Source Sans Pro"/>
              <a:defRPr sz="12000">
                <a:latin typeface="Source Sans Pro"/>
                <a:ea typeface="Source Sans Pro"/>
                <a:cs typeface="Source Sans Pro"/>
                <a:sym typeface="Source Sans Pro"/>
              </a:defRPr>
            </a:lvl2pPr>
            <a:lvl3pPr lvl="2" algn="ctr">
              <a:spcBef>
                <a:spcPts val="0"/>
              </a:spcBef>
              <a:buSzPct val="100000"/>
              <a:buFont typeface="Source Sans Pro"/>
              <a:defRPr sz="12000">
                <a:latin typeface="Source Sans Pro"/>
                <a:ea typeface="Source Sans Pro"/>
                <a:cs typeface="Source Sans Pro"/>
                <a:sym typeface="Source Sans Pro"/>
              </a:defRPr>
            </a:lvl3pPr>
            <a:lvl4pPr lvl="3" algn="ctr">
              <a:spcBef>
                <a:spcPts val="0"/>
              </a:spcBef>
              <a:buSzPct val="100000"/>
              <a:buFont typeface="Source Sans Pro"/>
              <a:defRPr sz="12000">
                <a:latin typeface="Source Sans Pro"/>
                <a:ea typeface="Source Sans Pro"/>
                <a:cs typeface="Source Sans Pro"/>
                <a:sym typeface="Source Sans Pro"/>
              </a:defRPr>
            </a:lvl4pPr>
            <a:lvl5pPr lvl="4" algn="ctr">
              <a:spcBef>
                <a:spcPts val="0"/>
              </a:spcBef>
              <a:buSzPct val="100000"/>
              <a:buFont typeface="Source Sans Pro"/>
              <a:defRPr sz="12000">
                <a:latin typeface="Source Sans Pro"/>
                <a:ea typeface="Source Sans Pro"/>
                <a:cs typeface="Source Sans Pro"/>
                <a:sym typeface="Source Sans Pro"/>
              </a:defRPr>
            </a:lvl5pPr>
            <a:lvl6pPr lvl="5" algn="ctr">
              <a:spcBef>
                <a:spcPts val="0"/>
              </a:spcBef>
              <a:buSzPct val="100000"/>
              <a:buFont typeface="Source Sans Pro"/>
              <a:defRPr sz="12000">
                <a:latin typeface="Source Sans Pro"/>
                <a:ea typeface="Source Sans Pro"/>
                <a:cs typeface="Source Sans Pro"/>
                <a:sym typeface="Source Sans Pro"/>
              </a:defRPr>
            </a:lvl6pPr>
            <a:lvl7pPr lvl="6" algn="ctr">
              <a:spcBef>
                <a:spcPts val="0"/>
              </a:spcBef>
              <a:buSzPct val="100000"/>
              <a:buFont typeface="Source Sans Pro"/>
              <a:defRPr sz="12000">
                <a:latin typeface="Source Sans Pro"/>
                <a:ea typeface="Source Sans Pro"/>
                <a:cs typeface="Source Sans Pro"/>
                <a:sym typeface="Source Sans Pro"/>
              </a:defRPr>
            </a:lvl7pPr>
            <a:lvl8pPr lvl="7" algn="ctr">
              <a:spcBef>
                <a:spcPts val="0"/>
              </a:spcBef>
              <a:buSzPct val="100000"/>
              <a:buFont typeface="Source Sans Pro"/>
              <a:defRPr sz="12000">
                <a:latin typeface="Source Sans Pro"/>
                <a:ea typeface="Source Sans Pro"/>
                <a:cs typeface="Source Sans Pro"/>
                <a:sym typeface="Source Sans Pro"/>
              </a:defRPr>
            </a:lvl8pPr>
            <a:lvl9pPr lvl="8" algn="ctr">
              <a:spcBef>
                <a:spcPts val="0"/>
              </a:spcBef>
              <a:buSzPct val="100000"/>
              <a:buFont typeface="Source Sans Pro"/>
              <a:defRPr sz="12000">
                <a:latin typeface="Source Sans Pro"/>
                <a:ea typeface="Source Sans Pro"/>
                <a:cs typeface="Source Sans Pro"/>
                <a:sym typeface="Source Sans Pro"/>
              </a:defRPr>
            </a:lvl9pPr>
          </a:lstStyle>
          <a:p/>
        </p:txBody>
      </p:sp>
      <p:sp>
        <p:nvSpPr>
          <p:cNvPr id="50" name="Shape 50"/>
          <p:cNvSpPr txBox="1"/>
          <p:nvPr>
            <p:ph idx="1" type="body"/>
          </p:nvPr>
        </p:nvSpPr>
        <p:spPr>
          <a:xfrm>
            <a:off x="311700" y="2845181"/>
            <a:ext cx="8520600" cy="13008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51" name="Shape 51"/>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4" name="Shape 14"/>
        <p:cNvGrpSpPr/>
        <p:nvPr/>
      </p:nvGrpSpPr>
      <p:grpSpPr>
        <a:xfrm>
          <a:off x="0" y="0"/>
          <a:ext cx="0" cy="0"/>
          <a:chOff x="0" y="0"/>
          <a:chExt cx="0" cy="0"/>
        </a:xfrm>
      </p:grpSpPr>
      <p:sp>
        <p:nvSpPr>
          <p:cNvPr id="15" name="Shape 15"/>
          <p:cNvSpPr/>
          <p:nvPr/>
        </p:nvSpPr>
        <p:spPr>
          <a:xfrm>
            <a:off x="80700" y="2651100"/>
            <a:ext cx="8982600" cy="24117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6" name="Shape 16"/>
          <p:cNvSpPr txBox="1"/>
          <p:nvPr>
            <p:ph type="title"/>
          </p:nvPr>
        </p:nvSpPr>
        <p:spPr>
          <a:xfrm>
            <a:off x="485875" y="1714500"/>
            <a:ext cx="8183700" cy="785700"/>
          </a:xfrm>
          <a:prstGeom prst="rect">
            <a:avLst/>
          </a:prstGeom>
        </p:spPr>
        <p:txBody>
          <a:bodyPr anchorCtr="0" anchor="b" bIns="91425" lIns="91425" rIns="91425" tIns="91425"/>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p:txBody>
      </p:sp>
      <p:sp>
        <p:nvSpPr>
          <p:cNvPr id="17" name="Shape 1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txBox="1"/>
          <p:nvPr>
            <p:ph type="title"/>
          </p:nvPr>
        </p:nvSpPr>
        <p:spPr>
          <a:xfrm>
            <a:off x="311700" y="445025"/>
            <a:ext cx="8520600" cy="623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2" name="Shape 22"/>
        <p:cNvGrpSpPr/>
        <p:nvPr/>
      </p:nvGrpSpPr>
      <p:grpSpPr>
        <a:xfrm>
          <a:off x="0" y="0"/>
          <a:ext cx="0" cy="0"/>
          <a:chOff x="0" y="0"/>
          <a:chExt cx="0" cy="0"/>
        </a:xfrm>
      </p:grpSpPr>
      <p:sp>
        <p:nvSpPr>
          <p:cNvPr id="23" name="Shape 23"/>
          <p:cNvSpPr txBox="1"/>
          <p:nvPr>
            <p:ph type="title"/>
          </p:nvPr>
        </p:nvSpPr>
        <p:spPr>
          <a:xfrm>
            <a:off x="311700" y="445025"/>
            <a:ext cx="8520600" cy="623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txBox="1"/>
          <p:nvPr>
            <p:ph type="title"/>
          </p:nvPr>
        </p:nvSpPr>
        <p:spPr>
          <a:xfrm>
            <a:off x="311700" y="445025"/>
            <a:ext cx="8520600" cy="623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0" name="Shape 30"/>
        <p:cNvGrpSpPr/>
        <p:nvPr/>
      </p:nvGrpSpPr>
      <p:grpSpPr>
        <a:xfrm>
          <a:off x="0" y="0"/>
          <a:ext cx="0" cy="0"/>
          <a:chOff x="0" y="0"/>
          <a:chExt cx="0" cy="0"/>
        </a:xfrm>
      </p:grpSpPr>
      <p:sp>
        <p:nvSpPr>
          <p:cNvPr id="31" name="Shape 31"/>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2" name="Shape 32"/>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2"/>
        </a:solidFill>
      </p:bgPr>
    </p:bg>
    <p:spTree>
      <p:nvGrpSpPr>
        <p:cNvPr id="34" name="Shape 34"/>
        <p:cNvGrpSpPr/>
        <p:nvPr/>
      </p:nvGrpSpPr>
      <p:grpSpPr>
        <a:xfrm>
          <a:off x="0" y="0"/>
          <a:ext cx="0" cy="0"/>
          <a:chOff x="0" y="0"/>
          <a:chExt cx="0" cy="0"/>
        </a:xfrm>
      </p:grpSpPr>
      <p:sp>
        <p:nvSpPr>
          <p:cNvPr id="35" name="Shape 35"/>
          <p:cNvSpPr txBox="1"/>
          <p:nvPr>
            <p:ph type="title"/>
          </p:nvPr>
        </p:nvSpPr>
        <p:spPr>
          <a:xfrm>
            <a:off x="490250" y="526350"/>
            <a:ext cx="56040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6" name="Shape 36"/>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7" name="Shape 37"/>
        <p:cNvGrpSpPr/>
        <p:nvPr/>
      </p:nvGrpSpPr>
      <p:grpSpPr>
        <a:xfrm>
          <a:off x="0" y="0"/>
          <a:ext cx="0" cy="0"/>
          <a:chOff x="0" y="0"/>
          <a:chExt cx="0" cy="0"/>
        </a:xfrm>
      </p:grpSpPr>
      <p:sp>
        <p:nvSpPr>
          <p:cNvPr id="38" name="Shape 38"/>
          <p:cNvSpPr/>
          <p:nvPr/>
        </p:nvSpPr>
        <p:spPr>
          <a:xfrm>
            <a:off x="4636800" y="80700"/>
            <a:ext cx="4426500" cy="49821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cxnSp>
        <p:nvCxnSpPr>
          <p:cNvPr id="39" name="Shape 39"/>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0" name="Shape 40"/>
          <p:cNvSpPr txBox="1"/>
          <p:nvPr>
            <p:ph type="title"/>
          </p:nvPr>
        </p:nvSpPr>
        <p:spPr>
          <a:xfrm>
            <a:off x="265500" y="1181700"/>
            <a:ext cx="4045200" cy="15336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1" name="Shape 41"/>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2" name="Shape 42"/>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3" name="Shape 4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4" name="Shape 44"/>
        <p:cNvGrpSpPr/>
        <p:nvPr/>
      </p:nvGrpSpPr>
      <p:grpSpPr>
        <a:xfrm>
          <a:off x="0" y="0"/>
          <a:ext cx="0" cy="0"/>
          <a:chOff x="0" y="0"/>
          <a:chExt cx="0" cy="0"/>
        </a:xfrm>
      </p:grpSpPr>
      <p:sp>
        <p:nvSpPr>
          <p:cNvPr id="45" name="Shape 45"/>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SzPct val="100000"/>
              <a:buNone/>
              <a:defRPr sz="2100"/>
            </a:lvl1pPr>
          </a:lstStyle>
          <a:p/>
        </p:txBody>
      </p:sp>
      <p:sp>
        <p:nvSpPr>
          <p:cNvPr id="46" name="Shape 46"/>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623400"/>
          </a:xfrm>
          <a:prstGeom prst="rect">
            <a:avLst/>
          </a:prstGeom>
          <a:noFill/>
          <a:ln>
            <a:noFill/>
          </a:ln>
        </p:spPr>
        <p:txBody>
          <a:bodyPr anchorCtr="0" anchor="t" bIns="91425" lIns="91425" rIns="91425" tIns="91425"/>
          <a:lstStyle>
            <a:lvl1pPr lvl="0">
              <a:spcBef>
                <a:spcPts val="0"/>
              </a:spcBef>
              <a:buClr>
                <a:schemeClr val="dk2"/>
              </a:buClr>
              <a:buSzPct val="100000"/>
              <a:buFont typeface="Raleway"/>
              <a:buNone/>
              <a:defRPr b="1" sz="3000">
                <a:solidFill>
                  <a:schemeClr val="dk2"/>
                </a:solidFill>
                <a:latin typeface="Raleway"/>
                <a:ea typeface="Raleway"/>
                <a:cs typeface="Raleway"/>
                <a:sym typeface="Raleway"/>
              </a:defRPr>
            </a:lvl1pPr>
            <a:lvl2pPr lvl="1">
              <a:spcBef>
                <a:spcPts val="0"/>
              </a:spcBef>
              <a:buClr>
                <a:schemeClr val="dk2"/>
              </a:buClr>
              <a:buSzPct val="100000"/>
              <a:buFont typeface="Raleway"/>
              <a:buNone/>
              <a:defRPr b="1" sz="3000">
                <a:solidFill>
                  <a:schemeClr val="dk2"/>
                </a:solidFill>
                <a:latin typeface="Raleway"/>
                <a:ea typeface="Raleway"/>
                <a:cs typeface="Raleway"/>
                <a:sym typeface="Raleway"/>
              </a:defRPr>
            </a:lvl2pPr>
            <a:lvl3pPr lvl="2">
              <a:spcBef>
                <a:spcPts val="0"/>
              </a:spcBef>
              <a:buClr>
                <a:schemeClr val="dk2"/>
              </a:buClr>
              <a:buSzPct val="100000"/>
              <a:buFont typeface="Raleway"/>
              <a:buNone/>
              <a:defRPr b="1" sz="3000">
                <a:solidFill>
                  <a:schemeClr val="dk2"/>
                </a:solidFill>
                <a:latin typeface="Raleway"/>
                <a:ea typeface="Raleway"/>
                <a:cs typeface="Raleway"/>
                <a:sym typeface="Raleway"/>
              </a:defRPr>
            </a:lvl3pPr>
            <a:lvl4pPr lvl="3">
              <a:spcBef>
                <a:spcPts val="0"/>
              </a:spcBef>
              <a:buClr>
                <a:schemeClr val="dk2"/>
              </a:buClr>
              <a:buSzPct val="100000"/>
              <a:buFont typeface="Raleway"/>
              <a:buNone/>
              <a:defRPr b="1" sz="3000">
                <a:solidFill>
                  <a:schemeClr val="dk2"/>
                </a:solidFill>
                <a:latin typeface="Raleway"/>
                <a:ea typeface="Raleway"/>
                <a:cs typeface="Raleway"/>
                <a:sym typeface="Raleway"/>
              </a:defRPr>
            </a:lvl4pPr>
            <a:lvl5pPr lvl="4">
              <a:spcBef>
                <a:spcPts val="0"/>
              </a:spcBef>
              <a:buClr>
                <a:schemeClr val="dk2"/>
              </a:buClr>
              <a:buSzPct val="100000"/>
              <a:buFont typeface="Raleway"/>
              <a:buNone/>
              <a:defRPr b="1" sz="3000">
                <a:solidFill>
                  <a:schemeClr val="dk2"/>
                </a:solidFill>
                <a:latin typeface="Raleway"/>
                <a:ea typeface="Raleway"/>
                <a:cs typeface="Raleway"/>
                <a:sym typeface="Raleway"/>
              </a:defRPr>
            </a:lvl5pPr>
            <a:lvl6pPr lvl="5">
              <a:spcBef>
                <a:spcPts val="0"/>
              </a:spcBef>
              <a:buClr>
                <a:schemeClr val="dk2"/>
              </a:buClr>
              <a:buSzPct val="100000"/>
              <a:buFont typeface="Raleway"/>
              <a:buNone/>
              <a:defRPr b="1" sz="3000">
                <a:solidFill>
                  <a:schemeClr val="dk2"/>
                </a:solidFill>
                <a:latin typeface="Raleway"/>
                <a:ea typeface="Raleway"/>
                <a:cs typeface="Raleway"/>
                <a:sym typeface="Raleway"/>
              </a:defRPr>
            </a:lvl6pPr>
            <a:lvl7pPr lvl="6">
              <a:spcBef>
                <a:spcPts val="0"/>
              </a:spcBef>
              <a:buClr>
                <a:schemeClr val="dk2"/>
              </a:buClr>
              <a:buSzPct val="100000"/>
              <a:buFont typeface="Raleway"/>
              <a:buNone/>
              <a:defRPr b="1" sz="3000">
                <a:solidFill>
                  <a:schemeClr val="dk2"/>
                </a:solidFill>
                <a:latin typeface="Raleway"/>
                <a:ea typeface="Raleway"/>
                <a:cs typeface="Raleway"/>
                <a:sym typeface="Raleway"/>
              </a:defRPr>
            </a:lvl7pPr>
            <a:lvl8pPr lvl="7">
              <a:spcBef>
                <a:spcPts val="0"/>
              </a:spcBef>
              <a:buClr>
                <a:schemeClr val="dk2"/>
              </a:buClr>
              <a:buSzPct val="100000"/>
              <a:buFont typeface="Raleway"/>
              <a:buNone/>
              <a:defRPr b="1" sz="3000">
                <a:solidFill>
                  <a:schemeClr val="dk2"/>
                </a:solidFill>
                <a:latin typeface="Raleway"/>
                <a:ea typeface="Raleway"/>
                <a:cs typeface="Raleway"/>
                <a:sym typeface="Raleway"/>
              </a:defRPr>
            </a:lvl8pPr>
            <a:lvl9pPr lvl="8">
              <a:spcBef>
                <a:spcPts val="0"/>
              </a:spcBef>
              <a:buClr>
                <a:schemeClr val="dk2"/>
              </a:buClr>
              <a:buSzPct val="100000"/>
              <a:buFont typeface="Raleway"/>
              <a:buNone/>
              <a:defRPr b="1" sz="3000">
                <a:solidFill>
                  <a:schemeClr val="dk2"/>
                </a:solidFill>
                <a:latin typeface="Raleway"/>
                <a:ea typeface="Raleway"/>
                <a:cs typeface="Raleway"/>
                <a:sym typeface="Ralew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buFont typeface="Source Sans Pro"/>
              <a:defRPr sz="1800">
                <a:solidFill>
                  <a:schemeClr val="lt2"/>
                </a:solidFill>
                <a:latin typeface="Source Sans Pro"/>
                <a:ea typeface="Source Sans Pro"/>
                <a:cs typeface="Source Sans Pro"/>
                <a:sym typeface="Source Sans Pro"/>
              </a:defRPr>
            </a:lvl1pPr>
            <a:lvl2pPr lvl="1">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2pPr>
            <a:lvl3pPr lvl="2">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3pPr>
            <a:lvl4pPr lvl="3">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4pPr>
            <a:lvl5pPr lvl="4">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5pPr>
            <a:lvl6pPr lvl="5">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6pPr>
            <a:lvl7pPr lvl="6">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7pPr>
            <a:lvl8pPr lvl="7">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8pPr>
            <a:lvl9pPr lvl="8">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9pPr>
          </a:lstStyle>
          <a:p/>
        </p:txBody>
      </p:sp>
      <p:sp>
        <p:nvSpPr>
          <p:cNvPr id="8" name="Shape 8"/>
          <p:cNvSpPr txBox="1"/>
          <p:nvPr>
            <p:ph idx="12" type="sldNum"/>
          </p:nvPr>
        </p:nvSpPr>
        <p:spPr>
          <a:xfrm>
            <a:off x="8497999" y="4688758"/>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latin typeface="Source Sans Pro"/>
                <a:ea typeface="Source Sans Pro"/>
                <a:cs typeface="Source Sans Pro"/>
                <a:sym typeface="Source Sans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01.jpg"/><Relationship Id="rId4" Type="http://schemas.openxmlformats.org/officeDocument/2006/relationships/image" Target="../media/image00.jpg"/><Relationship Id="rId5" Type="http://schemas.openxmlformats.org/officeDocument/2006/relationships/image" Target="../media/image07.png"/><Relationship Id="rId6"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5.jpg"/><Relationship Id="rId4" Type="http://schemas.openxmlformats.org/officeDocument/2006/relationships/image" Target="../media/image0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8.png"/><Relationship Id="rId4" Type="http://schemas.openxmlformats.org/officeDocument/2006/relationships/image" Target="../media/image04.png"/><Relationship Id="rId5" Type="http://schemas.openxmlformats.org/officeDocument/2006/relationships/image" Target="../media/image10.png"/><Relationship Id="rId6" Type="http://schemas.openxmlformats.org/officeDocument/2006/relationships/image" Target="../media/image0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9.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5.jpg"/><Relationship Id="rId4" Type="http://schemas.openxmlformats.org/officeDocument/2006/relationships/image" Target="../media/image08.png"/><Relationship Id="rId10" Type="http://schemas.openxmlformats.org/officeDocument/2006/relationships/image" Target="../media/image14.png"/><Relationship Id="rId9" Type="http://schemas.openxmlformats.org/officeDocument/2006/relationships/image" Target="../media/image01.jpg"/><Relationship Id="rId5" Type="http://schemas.openxmlformats.org/officeDocument/2006/relationships/image" Target="../media/image09.png"/><Relationship Id="rId6" Type="http://schemas.openxmlformats.org/officeDocument/2006/relationships/image" Target="../media/image12.jpg"/><Relationship Id="rId7" Type="http://schemas.openxmlformats.org/officeDocument/2006/relationships/image" Target="../media/image20.jpg"/><Relationship Id="rId8"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type="ctrTitle"/>
          </p:nvPr>
        </p:nvSpPr>
        <p:spPr>
          <a:xfrm>
            <a:off x="485875" y="264475"/>
            <a:ext cx="8183700" cy="1473600"/>
          </a:xfrm>
          <a:prstGeom prst="rect">
            <a:avLst/>
          </a:prstGeom>
        </p:spPr>
        <p:txBody>
          <a:bodyPr anchorCtr="0" anchor="b" bIns="91425" lIns="91425" rIns="91425" tIns="91425">
            <a:noAutofit/>
          </a:bodyPr>
          <a:lstStyle/>
          <a:p>
            <a:pPr lvl="0">
              <a:spcBef>
                <a:spcPts val="0"/>
              </a:spcBef>
              <a:buNone/>
            </a:pPr>
            <a:r>
              <a:rPr lang="en">
                <a:latin typeface="Comic Sans MS"/>
                <a:ea typeface="Comic Sans MS"/>
                <a:cs typeface="Comic Sans MS"/>
                <a:sym typeface="Comic Sans MS"/>
              </a:rPr>
              <a:t>Safe Environment</a:t>
            </a:r>
          </a:p>
        </p:txBody>
      </p:sp>
      <p:sp>
        <p:nvSpPr>
          <p:cNvPr id="59" name="Shape 59"/>
          <p:cNvSpPr txBox="1"/>
          <p:nvPr>
            <p:ph idx="1" type="subTitle"/>
          </p:nvPr>
        </p:nvSpPr>
        <p:spPr>
          <a:xfrm>
            <a:off x="485875" y="1738075"/>
            <a:ext cx="8183700" cy="861000"/>
          </a:xfrm>
          <a:prstGeom prst="rect">
            <a:avLst/>
          </a:prstGeom>
        </p:spPr>
        <p:txBody>
          <a:bodyPr anchorCtr="0" anchor="t" bIns="91425" lIns="91425" rIns="91425" tIns="91425">
            <a:noAutofit/>
          </a:bodyPr>
          <a:lstStyle/>
          <a:p>
            <a:pPr lvl="0" rtl="0">
              <a:spcBef>
                <a:spcPts val="0"/>
              </a:spcBef>
              <a:buNone/>
            </a:pPr>
            <a:r>
              <a:rPr b="1" lang="en">
                <a:latin typeface="Comic Sans MS"/>
                <a:ea typeface="Comic Sans MS"/>
                <a:cs typeface="Comic Sans MS"/>
                <a:sym typeface="Comic Sans MS"/>
              </a:rPr>
              <a:t>Grades 1-3</a:t>
            </a:r>
          </a:p>
          <a:p>
            <a:pPr lvl="0" rtl="0">
              <a:spcBef>
                <a:spcPts val="0"/>
              </a:spcBef>
              <a:buNone/>
            </a:pPr>
            <a:r>
              <a:t/>
            </a:r>
            <a:endParaRPr b="1" sz="1100">
              <a:latin typeface="Comic Sans MS"/>
              <a:ea typeface="Comic Sans MS"/>
              <a:cs typeface="Comic Sans MS"/>
              <a:sym typeface="Comic Sans MS"/>
            </a:endParaRPr>
          </a:p>
          <a:p>
            <a:pPr lvl="0">
              <a:spcBef>
                <a:spcPts val="0"/>
              </a:spcBef>
              <a:buNone/>
            </a:pPr>
            <a:r>
              <a:rPr b="1" lang="en" sz="1400">
                <a:latin typeface="Comic Sans MS"/>
                <a:ea typeface="Comic Sans MS"/>
                <a:cs typeface="Comic Sans MS"/>
                <a:sym typeface="Comic Sans MS"/>
              </a:rPr>
              <a:t>March 2016</a:t>
            </a:r>
          </a:p>
        </p:txBody>
      </p:sp>
      <p:pic>
        <p:nvPicPr>
          <p:cNvPr id="60" name="Shape 60"/>
          <p:cNvPicPr preferRelativeResize="0"/>
          <p:nvPr/>
        </p:nvPicPr>
        <p:blipFill>
          <a:blip r:embed="rId3">
            <a:alphaModFix/>
          </a:blip>
          <a:stretch>
            <a:fillRect/>
          </a:stretch>
        </p:blipFill>
        <p:spPr>
          <a:xfrm>
            <a:off x="5571749" y="592950"/>
            <a:ext cx="3097824" cy="4292674"/>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0" y="162600"/>
            <a:ext cx="5319600" cy="1050600"/>
          </a:xfrm>
          <a:prstGeom prst="rect">
            <a:avLst/>
          </a:prstGeom>
        </p:spPr>
        <p:txBody>
          <a:bodyPr anchorCtr="0" anchor="t" bIns="91425" lIns="91425" rIns="91425" tIns="91425">
            <a:noAutofit/>
          </a:bodyPr>
          <a:lstStyle/>
          <a:p>
            <a:pPr lvl="0" rtl="0" algn="ctr">
              <a:spcBef>
                <a:spcPts val="0"/>
              </a:spcBef>
              <a:buNone/>
            </a:pPr>
            <a:r>
              <a:rPr lang="en">
                <a:latin typeface="Comic Sans MS"/>
                <a:ea typeface="Comic Sans MS"/>
                <a:cs typeface="Comic Sans MS"/>
                <a:sym typeface="Comic Sans MS"/>
              </a:rPr>
              <a:t>Angel of God </a:t>
            </a:r>
          </a:p>
          <a:p>
            <a:pPr lvl="0" rtl="0" algn="ctr">
              <a:spcBef>
                <a:spcPts val="0"/>
              </a:spcBef>
              <a:buNone/>
            </a:pPr>
            <a:r>
              <a:rPr lang="en">
                <a:latin typeface="Comic Sans MS"/>
                <a:ea typeface="Comic Sans MS"/>
                <a:cs typeface="Comic Sans MS"/>
                <a:sym typeface="Comic Sans MS"/>
              </a:rPr>
              <a:t>Opening Prayer</a:t>
            </a:r>
          </a:p>
        </p:txBody>
      </p:sp>
      <p:sp>
        <p:nvSpPr>
          <p:cNvPr id="66" name="Shape 66"/>
          <p:cNvSpPr txBox="1"/>
          <p:nvPr>
            <p:ph idx="1" type="body"/>
          </p:nvPr>
        </p:nvSpPr>
        <p:spPr>
          <a:xfrm>
            <a:off x="635550" y="1359750"/>
            <a:ext cx="3916800" cy="3621300"/>
          </a:xfrm>
          <a:prstGeom prst="rect">
            <a:avLst/>
          </a:prstGeom>
        </p:spPr>
        <p:txBody>
          <a:bodyPr anchorCtr="0" anchor="t" bIns="91425" lIns="91425" rIns="91425" tIns="91425">
            <a:noAutofit/>
          </a:bodyPr>
          <a:lstStyle/>
          <a:p>
            <a:pPr indent="0" lvl="0" marL="457200" rtl="0" algn="ctr">
              <a:spcBef>
                <a:spcPts val="0"/>
              </a:spcBef>
              <a:spcAft>
                <a:spcPts val="0"/>
              </a:spcAft>
              <a:buNone/>
            </a:pPr>
            <a:r>
              <a:rPr lang="en" sz="2000">
                <a:solidFill>
                  <a:schemeClr val="dk2"/>
                </a:solidFill>
                <a:latin typeface="Comic Sans MS"/>
                <a:ea typeface="Comic Sans MS"/>
                <a:cs typeface="Comic Sans MS"/>
                <a:sym typeface="Comic Sans MS"/>
              </a:rPr>
              <a:t>Angel of God </a:t>
            </a:r>
          </a:p>
          <a:p>
            <a:pPr indent="0" lvl="0" marL="457200" rtl="0" algn="ctr">
              <a:spcBef>
                <a:spcPts val="0"/>
              </a:spcBef>
              <a:spcAft>
                <a:spcPts val="0"/>
              </a:spcAft>
              <a:buNone/>
            </a:pPr>
            <a:r>
              <a:rPr lang="en" sz="2000">
                <a:solidFill>
                  <a:schemeClr val="dk2"/>
                </a:solidFill>
                <a:latin typeface="Comic Sans MS"/>
                <a:ea typeface="Comic Sans MS"/>
                <a:cs typeface="Comic Sans MS"/>
                <a:sym typeface="Comic Sans MS"/>
              </a:rPr>
              <a:t>my Guardian dear</a:t>
            </a:r>
          </a:p>
          <a:p>
            <a:pPr indent="0" lvl="0" marL="457200" rtl="0" algn="ctr">
              <a:spcBef>
                <a:spcPts val="0"/>
              </a:spcBef>
              <a:spcAft>
                <a:spcPts val="0"/>
              </a:spcAft>
              <a:buNone/>
            </a:pPr>
            <a:r>
              <a:rPr lang="en" sz="2000">
                <a:solidFill>
                  <a:schemeClr val="dk2"/>
                </a:solidFill>
                <a:latin typeface="Comic Sans MS"/>
                <a:ea typeface="Comic Sans MS"/>
                <a:cs typeface="Comic Sans MS"/>
                <a:sym typeface="Comic Sans MS"/>
              </a:rPr>
              <a:t>to whom His love </a:t>
            </a:r>
          </a:p>
          <a:p>
            <a:pPr indent="0" lvl="0" marL="457200" rtl="0" algn="ctr">
              <a:spcBef>
                <a:spcPts val="0"/>
              </a:spcBef>
              <a:spcAft>
                <a:spcPts val="0"/>
              </a:spcAft>
              <a:buNone/>
            </a:pPr>
            <a:r>
              <a:rPr lang="en" sz="2000">
                <a:solidFill>
                  <a:schemeClr val="dk2"/>
                </a:solidFill>
                <a:latin typeface="Comic Sans MS"/>
                <a:ea typeface="Comic Sans MS"/>
                <a:cs typeface="Comic Sans MS"/>
                <a:sym typeface="Comic Sans MS"/>
              </a:rPr>
              <a:t>commits me here</a:t>
            </a:r>
          </a:p>
          <a:p>
            <a:pPr indent="0" lvl="0" marL="457200" rtl="0" algn="ctr">
              <a:spcBef>
                <a:spcPts val="0"/>
              </a:spcBef>
              <a:spcAft>
                <a:spcPts val="0"/>
              </a:spcAft>
              <a:buNone/>
            </a:pPr>
            <a:r>
              <a:rPr lang="en" sz="2000">
                <a:solidFill>
                  <a:schemeClr val="dk2"/>
                </a:solidFill>
                <a:latin typeface="Comic Sans MS"/>
                <a:ea typeface="Comic Sans MS"/>
                <a:cs typeface="Comic Sans MS"/>
                <a:sym typeface="Comic Sans MS"/>
              </a:rPr>
              <a:t>ever this day </a:t>
            </a:r>
          </a:p>
          <a:p>
            <a:pPr indent="0" lvl="0" marL="457200" rtl="0" algn="ctr">
              <a:spcBef>
                <a:spcPts val="0"/>
              </a:spcBef>
              <a:spcAft>
                <a:spcPts val="0"/>
              </a:spcAft>
              <a:buNone/>
            </a:pPr>
            <a:r>
              <a:rPr lang="en" sz="2000">
                <a:solidFill>
                  <a:schemeClr val="dk2"/>
                </a:solidFill>
                <a:latin typeface="Comic Sans MS"/>
                <a:ea typeface="Comic Sans MS"/>
                <a:cs typeface="Comic Sans MS"/>
                <a:sym typeface="Comic Sans MS"/>
              </a:rPr>
              <a:t>be at my side, </a:t>
            </a:r>
          </a:p>
          <a:p>
            <a:pPr indent="0" lvl="0" marL="457200" rtl="0" algn="ctr">
              <a:spcBef>
                <a:spcPts val="0"/>
              </a:spcBef>
              <a:spcAft>
                <a:spcPts val="0"/>
              </a:spcAft>
              <a:buNone/>
            </a:pPr>
            <a:r>
              <a:rPr lang="en" sz="2000">
                <a:solidFill>
                  <a:schemeClr val="dk2"/>
                </a:solidFill>
                <a:latin typeface="Comic Sans MS"/>
                <a:ea typeface="Comic Sans MS"/>
                <a:cs typeface="Comic Sans MS"/>
                <a:sym typeface="Comic Sans MS"/>
              </a:rPr>
              <a:t>to light and guard, </a:t>
            </a:r>
          </a:p>
          <a:p>
            <a:pPr indent="0" lvl="0" marL="457200" rtl="0" algn="ctr">
              <a:spcBef>
                <a:spcPts val="0"/>
              </a:spcBef>
              <a:spcAft>
                <a:spcPts val="0"/>
              </a:spcAft>
              <a:buNone/>
            </a:pPr>
            <a:r>
              <a:rPr lang="en" sz="2000">
                <a:solidFill>
                  <a:schemeClr val="dk2"/>
                </a:solidFill>
                <a:latin typeface="Comic Sans MS"/>
                <a:ea typeface="Comic Sans MS"/>
                <a:cs typeface="Comic Sans MS"/>
                <a:sym typeface="Comic Sans MS"/>
              </a:rPr>
              <a:t>to rule and guide. Amen.</a:t>
            </a:r>
          </a:p>
          <a:p>
            <a:pPr lvl="0" rtl="0">
              <a:spcBef>
                <a:spcPts val="0"/>
              </a:spcBef>
              <a:buNone/>
            </a:pPr>
            <a:r>
              <a:t/>
            </a:r>
            <a:endParaRPr>
              <a:latin typeface="Comic Sans MS"/>
              <a:ea typeface="Comic Sans MS"/>
              <a:cs typeface="Comic Sans MS"/>
              <a:sym typeface="Comic Sans MS"/>
            </a:endParaRPr>
          </a:p>
        </p:txBody>
      </p:sp>
      <p:pic>
        <p:nvPicPr>
          <p:cNvPr id="67" name="Shape 67"/>
          <p:cNvPicPr preferRelativeResize="0"/>
          <p:nvPr/>
        </p:nvPicPr>
        <p:blipFill>
          <a:blip r:embed="rId3">
            <a:alphaModFix/>
          </a:blip>
          <a:stretch>
            <a:fillRect/>
          </a:stretch>
        </p:blipFill>
        <p:spPr>
          <a:xfrm>
            <a:off x="5099149" y="273074"/>
            <a:ext cx="3068051" cy="454527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2CC"/>
        </a:solidFill>
      </p:bgPr>
    </p:bg>
    <p:spTree>
      <p:nvGrpSpPr>
        <p:cNvPr id="71" name="Shape 71"/>
        <p:cNvGrpSpPr/>
        <p:nvPr/>
      </p:nvGrpSpPr>
      <p:grpSpPr>
        <a:xfrm>
          <a:off x="0" y="0"/>
          <a:ext cx="0" cy="0"/>
          <a:chOff x="0" y="0"/>
          <a:chExt cx="0" cy="0"/>
        </a:xfrm>
      </p:grpSpPr>
      <p:sp>
        <p:nvSpPr>
          <p:cNvPr id="72" name="Shape 72"/>
          <p:cNvSpPr txBox="1"/>
          <p:nvPr>
            <p:ph type="title"/>
          </p:nvPr>
        </p:nvSpPr>
        <p:spPr>
          <a:xfrm>
            <a:off x="3279575" y="306725"/>
            <a:ext cx="5636100" cy="1675200"/>
          </a:xfrm>
          <a:prstGeom prst="rect">
            <a:avLst/>
          </a:prstGeom>
        </p:spPr>
        <p:txBody>
          <a:bodyPr anchorCtr="0" anchor="t" bIns="91425" lIns="91425" rIns="91425" tIns="91425">
            <a:noAutofit/>
          </a:bodyPr>
          <a:lstStyle/>
          <a:p>
            <a:pPr lvl="0" rtl="0" algn="ctr">
              <a:lnSpc>
                <a:spcPct val="115000"/>
              </a:lnSpc>
              <a:spcBef>
                <a:spcPts val="0"/>
              </a:spcBef>
              <a:buNone/>
            </a:pPr>
            <a:r>
              <a:rPr lang="en" sz="3600">
                <a:latin typeface="Comic Sans MS"/>
                <a:ea typeface="Comic Sans MS"/>
                <a:cs typeface="Comic Sans MS"/>
                <a:sym typeface="Comic Sans MS"/>
              </a:rPr>
              <a:t>Parts of our bodies are considered private </a:t>
            </a:r>
          </a:p>
        </p:txBody>
      </p:sp>
      <p:sp>
        <p:nvSpPr>
          <p:cNvPr id="73" name="Shape 73"/>
          <p:cNvSpPr txBox="1"/>
          <p:nvPr>
            <p:ph idx="1" type="body"/>
          </p:nvPr>
        </p:nvSpPr>
        <p:spPr>
          <a:xfrm>
            <a:off x="311712" y="1246000"/>
            <a:ext cx="3999900" cy="3416400"/>
          </a:xfrm>
          <a:prstGeom prst="rect">
            <a:avLst/>
          </a:prstGeom>
        </p:spPr>
        <p:txBody>
          <a:bodyPr anchorCtr="0" anchor="t" bIns="91425" lIns="91425" rIns="91425" tIns="91425">
            <a:noAutofit/>
          </a:bodyPr>
          <a:lstStyle/>
          <a:p>
            <a:pPr lvl="0" marR="0" rtl="0" algn="l">
              <a:lnSpc>
                <a:spcPct val="115000"/>
              </a:lnSpc>
              <a:spcBef>
                <a:spcPts val="0"/>
              </a:spcBef>
              <a:spcAft>
                <a:spcPts val="1600"/>
              </a:spcAft>
              <a:buNone/>
            </a:pPr>
            <a:r>
              <a:t/>
            </a:r>
            <a:endParaRPr/>
          </a:p>
          <a:p>
            <a:pPr lvl="0" rtl="0">
              <a:spcBef>
                <a:spcPts val="0"/>
              </a:spcBef>
              <a:buNone/>
            </a:pPr>
            <a:r>
              <a:t/>
            </a:r>
            <a:endParaRPr>
              <a:solidFill>
                <a:srgbClr val="000000"/>
              </a:solidFill>
              <a:latin typeface="Comic Sans MS"/>
              <a:ea typeface="Comic Sans MS"/>
              <a:cs typeface="Comic Sans MS"/>
              <a:sym typeface="Comic Sans MS"/>
            </a:endParaRPr>
          </a:p>
          <a:p>
            <a:pPr lvl="0" rtl="0">
              <a:spcBef>
                <a:spcPts val="0"/>
              </a:spcBef>
              <a:buNone/>
            </a:pPr>
            <a:r>
              <a:t/>
            </a:r>
            <a:endParaRPr>
              <a:solidFill>
                <a:srgbClr val="000000"/>
              </a:solidFill>
              <a:latin typeface="Comic Sans MS"/>
              <a:ea typeface="Comic Sans MS"/>
              <a:cs typeface="Comic Sans MS"/>
              <a:sym typeface="Comic Sans MS"/>
            </a:endParaRPr>
          </a:p>
        </p:txBody>
      </p:sp>
      <p:pic>
        <p:nvPicPr>
          <p:cNvPr id="74" name="Shape 74"/>
          <p:cNvPicPr preferRelativeResize="0"/>
          <p:nvPr/>
        </p:nvPicPr>
        <p:blipFill>
          <a:blip r:embed="rId3">
            <a:alphaModFix/>
          </a:blip>
          <a:stretch>
            <a:fillRect/>
          </a:stretch>
        </p:blipFill>
        <p:spPr>
          <a:xfrm>
            <a:off x="6987625" y="2107800"/>
            <a:ext cx="1795477" cy="2298549"/>
          </a:xfrm>
          <a:prstGeom prst="rect">
            <a:avLst/>
          </a:prstGeom>
          <a:noFill/>
          <a:ln cap="flat" cmpd="sng" w="228600">
            <a:solidFill>
              <a:srgbClr val="000000"/>
            </a:solidFill>
            <a:prstDash val="solid"/>
            <a:miter/>
            <a:headEnd len="med" w="med" type="none"/>
            <a:tailEnd len="med" w="med" type="none"/>
          </a:ln>
        </p:spPr>
      </p:pic>
      <p:sp>
        <p:nvSpPr>
          <p:cNvPr id="75" name="Shape 75"/>
          <p:cNvSpPr txBox="1"/>
          <p:nvPr/>
        </p:nvSpPr>
        <p:spPr>
          <a:xfrm>
            <a:off x="239387" y="2267300"/>
            <a:ext cx="4566900" cy="2761800"/>
          </a:xfrm>
          <a:prstGeom prst="rect">
            <a:avLst/>
          </a:prstGeom>
          <a:noFill/>
          <a:ln>
            <a:noFill/>
          </a:ln>
        </p:spPr>
        <p:txBody>
          <a:bodyPr anchorCtr="0" anchor="ctr" bIns="91425" lIns="91425" rIns="91425" tIns="91425">
            <a:noAutofit/>
          </a:bodyPr>
          <a:lstStyle/>
          <a:p>
            <a:pPr indent="-342900" lvl="0" marL="457200" rtl="0">
              <a:lnSpc>
                <a:spcPct val="115000"/>
              </a:lnSpc>
              <a:spcBef>
                <a:spcPts val="0"/>
              </a:spcBef>
              <a:buSzPct val="100000"/>
              <a:buFont typeface="Comic Sans MS"/>
              <a:buChar char="●"/>
            </a:pPr>
            <a:r>
              <a:rPr b="1" lang="en" sz="1800">
                <a:latin typeface="Comic Sans MS"/>
                <a:ea typeface="Comic Sans MS"/>
                <a:cs typeface="Comic Sans MS"/>
                <a:sym typeface="Comic Sans MS"/>
              </a:rPr>
              <a:t>Holy Spirit</a:t>
            </a:r>
          </a:p>
          <a:p>
            <a:pPr indent="-228600" lvl="1" marL="914400" rtl="0">
              <a:lnSpc>
                <a:spcPct val="115000"/>
              </a:lnSpc>
              <a:spcBef>
                <a:spcPts val="0"/>
              </a:spcBef>
              <a:buFont typeface="Comic Sans MS"/>
              <a:buChar char="○"/>
            </a:pPr>
            <a:r>
              <a:rPr lang="en">
                <a:latin typeface="Comic Sans MS"/>
                <a:ea typeface="Comic Sans MS"/>
                <a:cs typeface="Comic Sans MS"/>
                <a:sym typeface="Comic Sans MS"/>
              </a:rPr>
              <a:t>Bodies as a Temple</a:t>
            </a:r>
          </a:p>
          <a:p>
            <a:pPr indent="-228600" lvl="1" marL="914400" rtl="0">
              <a:lnSpc>
                <a:spcPct val="115000"/>
              </a:lnSpc>
              <a:spcBef>
                <a:spcPts val="0"/>
              </a:spcBef>
              <a:buFont typeface="Comic Sans MS"/>
              <a:buChar char="○"/>
            </a:pPr>
            <a:r>
              <a:rPr lang="en">
                <a:latin typeface="Comic Sans MS"/>
                <a:ea typeface="Comic Sans MS"/>
                <a:cs typeface="Comic Sans MS"/>
                <a:sym typeface="Comic Sans MS"/>
              </a:rPr>
              <a:t>Private Areas - Swimsuit Areas</a:t>
            </a:r>
          </a:p>
          <a:p>
            <a:pPr indent="-228600" lvl="1" marL="914400" rtl="0">
              <a:lnSpc>
                <a:spcPct val="115000"/>
              </a:lnSpc>
              <a:spcBef>
                <a:spcPts val="0"/>
              </a:spcBef>
              <a:buFont typeface="Comic Sans MS"/>
              <a:buChar char="○"/>
            </a:pPr>
            <a:r>
              <a:rPr lang="en">
                <a:latin typeface="Comic Sans MS"/>
                <a:ea typeface="Comic Sans MS"/>
                <a:cs typeface="Comic Sans MS"/>
                <a:sym typeface="Comic Sans MS"/>
              </a:rPr>
              <a:t>Safe Touch and Unsafe Touch</a:t>
            </a:r>
          </a:p>
          <a:p>
            <a:pPr indent="-342900" lvl="0" marL="457200" rtl="0">
              <a:lnSpc>
                <a:spcPct val="115000"/>
              </a:lnSpc>
              <a:spcBef>
                <a:spcPts val="0"/>
              </a:spcBef>
              <a:buSzPct val="100000"/>
              <a:buFont typeface="Comic Sans MS"/>
              <a:buChar char="●"/>
            </a:pPr>
            <a:r>
              <a:rPr b="1" lang="en" sz="1800">
                <a:latin typeface="Comic Sans MS"/>
                <a:ea typeface="Comic Sans MS"/>
                <a:cs typeface="Comic Sans MS"/>
                <a:sym typeface="Comic Sans MS"/>
              </a:rPr>
              <a:t>Virtue </a:t>
            </a:r>
          </a:p>
          <a:p>
            <a:pPr indent="-228600" lvl="1" marL="914400" rtl="0">
              <a:lnSpc>
                <a:spcPct val="115000"/>
              </a:lnSpc>
              <a:spcBef>
                <a:spcPts val="0"/>
              </a:spcBef>
              <a:buFont typeface="Comic Sans MS"/>
              <a:buChar char="○"/>
            </a:pPr>
            <a:r>
              <a:rPr lang="en">
                <a:latin typeface="Comic Sans MS"/>
                <a:ea typeface="Comic Sans MS"/>
                <a:cs typeface="Comic Sans MS"/>
                <a:sym typeface="Comic Sans MS"/>
              </a:rPr>
              <a:t>Good Counsel: asking someone for advice</a:t>
            </a:r>
          </a:p>
          <a:p>
            <a:pPr indent="-342900" lvl="0" marL="457200" rtl="0">
              <a:lnSpc>
                <a:spcPct val="115000"/>
              </a:lnSpc>
              <a:spcBef>
                <a:spcPts val="0"/>
              </a:spcBef>
              <a:buSzPct val="100000"/>
              <a:buFont typeface="Comic Sans MS"/>
              <a:buChar char="●"/>
            </a:pPr>
            <a:r>
              <a:rPr b="1" lang="en" sz="1800">
                <a:latin typeface="Comic Sans MS"/>
                <a:ea typeface="Comic Sans MS"/>
                <a:cs typeface="Comic Sans MS"/>
                <a:sym typeface="Comic Sans MS"/>
              </a:rPr>
              <a:t>Saint</a:t>
            </a:r>
          </a:p>
          <a:p>
            <a:pPr indent="-228600" lvl="1" marL="914400" rtl="0">
              <a:lnSpc>
                <a:spcPct val="115000"/>
              </a:lnSpc>
              <a:spcBef>
                <a:spcPts val="0"/>
              </a:spcBef>
              <a:buFont typeface="Comic Sans MS"/>
              <a:buChar char="○"/>
            </a:pPr>
            <a:r>
              <a:rPr lang="en">
                <a:latin typeface="Comic Sans MS"/>
                <a:ea typeface="Comic Sans MS"/>
                <a:cs typeface="Comic Sans MS"/>
                <a:sym typeface="Comic Sans MS"/>
              </a:rPr>
              <a:t>St. Therese of Lisieux </a:t>
            </a:r>
          </a:p>
          <a:p>
            <a:pPr indent="0" lvl="0" marL="0" rtl="0">
              <a:lnSpc>
                <a:spcPct val="115000"/>
              </a:lnSpc>
              <a:spcBef>
                <a:spcPts val="0"/>
              </a:spcBef>
              <a:buNone/>
            </a:pPr>
            <a:r>
              <a:t/>
            </a:r>
            <a:endParaRPr/>
          </a:p>
        </p:txBody>
      </p:sp>
      <p:pic>
        <p:nvPicPr>
          <p:cNvPr id="76" name="Shape 76"/>
          <p:cNvPicPr preferRelativeResize="0"/>
          <p:nvPr/>
        </p:nvPicPr>
        <p:blipFill>
          <a:blip r:embed="rId4">
            <a:alphaModFix/>
          </a:blip>
          <a:stretch>
            <a:fillRect/>
          </a:stretch>
        </p:blipFill>
        <p:spPr>
          <a:xfrm>
            <a:off x="3886751" y="1652299"/>
            <a:ext cx="2748074" cy="2061050"/>
          </a:xfrm>
          <a:prstGeom prst="rect">
            <a:avLst/>
          </a:prstGeom>
          <a:noFill/>
          <a:ln>
            <a:noFill/>
          </a:ln>
        </p:spPr>
      </p:pic>
      <p:pic>
        <p:nvPicPr>
          <p:cNvPr id="77" name="Shape 77"/>
          <p:cNvPicPr preferRelativeResize="0"/>
          <p:nvPr/>
        </p:nvPicPr>
        <p:blipFill rotWithShape="1">
          <a:blip r:embed="rId5">
            <a:alphaModFix/>
          </a:blip>
          <a:srcRect b="0" l="19887" r="15666" t="49874"/>
          <a:stretch/>
        </p:blipFill>
        <p:spPr>
          <a:xfrm>
            <a:off x="4696010" y="3097100"/>
            <a:ext cx="1907219" cy="1813074"/>
          </a:xfrm>
          <a:prstGeom prst="rect">
            <a:avLst/>
          </a:prstGeom>
          <a:noFill/>
          <a:ln>
            <a:noFill/>
          </a:ln>
        </p:spPr>
      </p:pic>
      <p:pic>
        <p:nvPicPr>
          <p:cNvPr id="78" name="Shape 78"/>
          <p:cNvPicPr preferRelativeResize="0"/>
          <p:nvPr/>
        </p:nvPicPr>
        <p:blipFill>
          <a:blip r:embed="rId6">
            <a:alphaModFix/>
          </a:blip>
          <a:stretch>
            <a:fillRect/>
          </a:stretch>
        </p:blipFill>
        <p:spPr>
          <a:xfrm>
            <a:off x="311727" y="140075"/>
            <a:ext cx="2960253" cy="2298549"/>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p:tgtEl>
                                          <p:spTgt spid="74"/>
                                        </p:tgtEl>
                                        <p:attrNameLst>
                                          <p:attrName>ppt_w</p:attrName>
                                        </p:attrNameLst>
                                      </p:cBhvr>
                                      <p:tavLst>
                                        <p:tav fmla="" tm="0">
                                          <p:val>
                                            <p:strVal val="0"/>
                                          </p:val>
                                        </p:tav>
                                        <p:tav fmla="" tm="100000">
                                          <p:val>
                                            <p:strVal val="#ppt_w"/>
                                          </p:val>
                                        </p:tav>
                                      </p:tavLst>
                                    </p:anim>
                                    <p:anim calcmode="lin" valueType="num">
                                      <p:cBhvr additive="base">
                                        <p:cTn dur="1000"/>
                                        <p:tgtEl>
                                          <p:spTgt spid="7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82" name="Shape 82"/>
        <p:cNvGrpSpPr/>
        <p:nvPr/>
      </p:nvGrpSpPr>
      <p:grpSpPr>
        <a:xfrm>
          <a:off x="0" y="0"/>
          <a:ext cx="0" cy="0"/>
          <a:chOff x="0" y="0"/>
          <a:chExt cx="0" cy="0"/>
        </a:xfrm>
      </p:grpSpPr>
      <p:sp>
        <p:nvSpPr>
          <p:cNvPr id="83" name="Shape 83"/>
          <p:cNvSpPr txBox="1"/>
          <p:nvPr>
            <p:ph idx="1" type="body"/>
          </p:nvPr>
        </p:nvSpPr>
        <p:spPr>
          <a:xfrm>
            <a:off x="487550" y="2232375"/>
            <a:ext cx="4545900" cy="2691300"/>
          </a:xfrm>
          <a:prstGeom prst="rect">
            <a:avLst/>
          </a:prstGeom>
        </p:spPr>
        <p:txBody>
          <a:bodyPr anchorCtr="0" anchor="t" bIns="91425" lIns="91425" rIns="91425" tIns="91425">
            <a:noAutofit/>
          </a:bodyPr>
          <a:lstStyle/>
          <a:p>
            <a:pPr indent="-228600" lvl="0" marL="457200" rtl="0">
              <a:spcBef>
                <a:spcPts val="0"/>
              </a:spcBef>
              <a:spcAft>
                <a:spcPts val="0"/>
              </a:spcAft>
              <a:buClr>
                <a:schemeClr val="dk2"/>
              </a:buClr>
              <a:buFont typeface="Comic Sans MS"/>
            </a:pPr>
            <a:r>
              <a:rPr b="1" lang="en">
                <a:solidFill>
                  <a:schemeClr val="dk2"/>
                </a:solidFill>
                <a:latin typeface="Comic Sans MS"/>
                <a:ea typeface="Comic Sans MS"/>
                <a:cs typeface="Comic Sans MS"/>
                <a:sym typeface="Comic Sans MS"/>
              </a:rPr>
              <a:t>Dignity of Every Life</a:t>
            </a:r>
          </a:p>
          <a:p>
            <a:pPr indent="-228600" lvl="1" marL="914400" rtl="0">
              <a:spcBef>
                <a:spcPts val="0"/>
              </a:spcBef>
              <a:spcAft>
                <a:spcPts val="0"/>
              </a:spcAft>
              <a:buClr>
                <a:schemeClr val="dk2"/>
              </a:buClr>
              <a:buFont typeface="Comic Sans MS"/>
            </a:pPr>
            <a:r>
              <a:rPr lang="en">
                <a:solidFill>
                  <a:schemeClr val="dk2"/>
                </a:solidFill>
                <a:latin typeface="Comic Sans MS"/>
                <a:ea typeface="Comic Sans MS"/>
                <a:cs typeface="Comic Sans MS"/>
                <a:sym typeface="Comic Sans MS"/>
              </a:rPr>
              <a:t>Love and care for ALL God’s children </a:t>
            </a:r>
          </a:p>
          <a:p>
            <a:pPr indent="-228600" lvl="1" marL="914400" rtl="0">
              <a:spcBef>
                <a:spcPts val="0"/>
              </a:spcBef>
              <a:spcAft>
                <a:spcPts val="0"/>
              </a:spcAft>
              <a:buClr>
                <a:schemeClr val="dk2"/>
              </a:buClr>
              <a:buFont typeface="Comic Sans MS"/>
            </a:pPr>
            <a:r>
              <a:rPr lang="en">
                <a:solidFill>
                  <a:schemeClr val="dk2"/>
                </a:solidFill>
                <a:latin typeface="Comic Sans MS"/>
                <a:ea typeface="Comic Sans MS"/>
                <a:cs typeface="Comic Sans MS"/>
                <a:sym typeface="Comic Sans MS"/>
              </a:rPr>
              <a:t>Babies to the Elderly</a:t>
            </a:r>
          </a:p>
          <a:p>
            <a:pPr indent="-228600" lvl="0" marL="457200" rtl="0">
              <a:spcBef>
                <a:spcPts val="0"/>
              </a:spcBef>
              <a:spcAft>
                <a:spcPts val="0"/>
              </a:spcAft>
              <a:buClr>
                <a:schemeClr val="dk2"/>
              </a:buClr>
              <a:buFont typeface="Comic Sans MS"/>
            </a:pPr>
            <a:r>
              <a:rPr b="1" lang="en">
                <a:solidFill>
                  <a:schemeClr val="dk2"/>
                </a:solidFill>
                <a:latin typeface="Comic Sans MS"/>
                <a:ea typeface="Comic Sans MS"/>
                <a:cs typeface="Comic Sans MS"/>
                <a:sym typeface="Comic Sans MS"/>
              </a:rPr>
              <a:t>Virtue</a:t>
            </a:r>
          </a:p>
          <a:p>
            <a:pPr indent="-228600" lvl="1" marL="914400" rtl="0">
              <a:spcBef>
                <a:spcPts val="0"/>
              </a:spcBef>
              <a:spcAft>
                <a:spcPts val="0"/>
              </a:spcAft>
              <a:buClr>
                <a:schemeClr val="dk2"/>
              </a:buClr>
              <a:buFont typeface="Comic Sans MS"/>
            </a:pPr>
            <a:r>
              <a:rPr lang="en">
                <a:solidFill>
                  <a:schemeClr val="dk2"/>
                </a:solidFill>
                <a:latin typeface="Comic Sans MS"/>
                <a:ea typeface="Comic Sans MS"/>
                <a:cs typeface="Comic Sans MS"/>
                <a:sym typeface="Comic Sans MS"/>
              </a:rPr>
              <a:t>Respect: speaking and acting according to your own dignity and the dignity of others</a:t>
            </a:r>
          </a:p>
          <a:p>
            <a:pPr indent="-228600" lvl="0" marL="457200" rtl="0">
              <a:spcBef>
                <a:spcPts val="0"/>
              </a:spcBef>
              <a:spcAft>
                <a:spcPts val="0"/>
              </a:spcAft>
              <a:buClr>
                <a:schemeClr val="dk2"/>
              </a:buClr>
              <a:buFont typeface="Comic Sans MS"/>
            </a:pPr>
            <a:r>
              <a:rPr b="1" lang="en">
                <a:solidFill>
                  <a:schemeClr val="dk2"/>
                </a:solidFill>
                <a:latin typeface="Comic Sans MS"/>
                <a:ea typeface="Comic Sans MS"/>
                <a:cs typeface="Comic Sans MS"/>
                <a:sym typeface="Comic Sans MS"/>
              </a:rPr>
              <a:t>Saint</a:t>
            </a:r>
          </a:p>
          <a:p>
            <a:pPr indent="-228600" lvl="1" marL="914400" rtl="0">
              <a:spcBef>
                <a:spcPts val="0"/>
              </a:spcBef>
              <a:spcAft>
                <a:spcPts val="0"/>
              </a:spcAft>
              <a:buClr>
                <a:schemeClr val="dk2"/>
              </a:buClr>
              <a:buFont typeface="Comic Sans MS"/>
            </a:pPr>
            <a:r>
              <a:rPr lang="en">
                <a:solidFill>
                  <a:schemeClr val="dk2"/>
                </a:solidFill>
                <a:latin typeface="Comic Sans MS"/>
                <a:ea typeface="Comic Sans MS"/>
                <a:cs typeface="Comic Sans MS"/>
                <a:sym typeface="Comic Sans MS"/>
              </a:rPr>
              <a:t>St. Damien of Molokai</a:t>
            </a:r>
          </a:p>
        </p:txBody>
      </p:sp>
      <p:pic>
        <p:nvPicPr>
          <p:cNvPr id="84" name="Shape 84"/>
          <p:cNvPicPr preferRelativeResize="0"/>
          <p:nvPr/>
        </p:nvPicPr>
        <p:blipFill>
          <a:blip r:embed="rId3">
            <a:alphaModFix/>
          </a:blip>
          <a:stretch>
            <a:fillRect/>
          </a:stretch>
        </p:blipFill>
        <p:spPr>
          <a:xfrm>
            <a:off x="5602625" y="2535425"/>
            <a:ext cx="3238500" cy="2171700"/>
          </a:xfrm>
          <a:prstGeom prst="rect">
            <a:avLst/>
          </a:prstGeom>
          <a:noFill/>
          <a:ln cap="flat" cmpd="sng" w="228600">
            <a:solidFill>
              <a:srgbClr val="000000"/>
            </a:solidFill>
            <a:prstDash val="solid"/>
            <a:miter/>
            <a:headEnd len="med" w="med" type="none"/>
            <a:tailEnd len="med" w="med" type="none"/>
          </a:ln>
        </p:spPr>
      </p:pic>
      <p:sp>
        <p:nvSpPr>
          <p:cNvPr id="85" name="Shape 85"/>
          <p:cNvSpPr txBox="1"/>
          <p:nvPr>
            <p:ph type="title"/>
          </p:nvPr>
        </p:nvSpPr>
        <p:spPr>
          <a:xfrm>
            <a:off x="5362150" y="159000"/>
            <a:ext cx="3663900" cy="1868400"/>
          </a:xfrm>
          <a:prstGeom prst="rect">
            <a:avLst/>
          </a:prstGeom>
        </p:spPr>
        <p:txBody>
          <a:bodyPr anchorCtr="0" anchor="t" bIns="91425" lIns="91425" rIns="91425" tIns="91425">
            <a:noAutofit/>
          </a:bodyPr>
          <a:lstStyle/>
          <a:p>
            <a:pPr lvl="0" rtl="0" algn="ctr">
              <a:spcBef>
                <a:spcPts val="0"/>
              </a:spcBef>
              <a:buNone/>
            </a:pPr>
            <a:r>
              <a:rPr lang="en" sz="3600">
                <a:latin typeface="Comic Sans MS"/>
                <a:ea typeface="Comic Sans MS"/>
                <a:cs typeface="Comic Sans MS"/>
                <a:sym typeface="Comic Sans MS"/>
              </a:rPr>
              <a:t>Respect others and their worth</a:t>
            </a:r>
          </a:p>
        </p:txBody>
      </p:sp>
      <p:pic>
        <p:nvPicPr>
          <p:cNvPr id="86" name="Shape 86"/>
          <p:cNvPicPr preferRelativeResize="0"/>
          <p:nvPr/>
        </p:nvPicPr>
        <p:blipFill rotWithShape="1">
          <a:blip r:embed="rId4">
            <a:alphaModFix/>
          </a:blip>
          <a:srcRect b="31867" l="5435" r="7037" t="6646"/>
          <a:stretch/>
        </p:blipFill>
        <p:spPr>
          <a:xfrm>
            <a:off x="158850" y="159000"/>
            <a:ext cx="5203299" cy="1868350"/>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D2E9"/>
        </a:solidFill>
      </p:bgPr>
    </p:bg>
    <p:spTree>
      <p:nvGrpSpPr>
        <p:cNvPr id="90" name="Shape 90"/>
        <p:cNvGrpSpPr/>
        <p:nvPr/>
      </p:nvGrpSpPr>
      <p:grpSpPr>
        <a:xfrm>
          <a:off x="0" y="0"/>
          <a:ext cx="0" cy="0"/>
          <a:chOff x="0" y="0"/>
          <a:chExt cx="0" cy="0"/>
        </a:xfrm>
      </p:grpSpPr>
      <p:pic>
        <p:nvPicPr>
          <p:cNvPr id="91" name="Shape 91"/>
          <p:cNvPicPr preferRelativeResize="0"/>
          <p:nvPr/>
        </p:nvPicPr>
        <p:blipFill>
          <a:blip r:embed="rId3">
            <a:alphaModFix/>
          </a:blip>
          <a:stretch>
            <a:fillRect/>
          </a:stretch>
        </p:blipFill>
        <p:spPr>
          <a:xfrm>
            <a:off x="498037" y="2221625"/>
            <a:ext cx="2465625" cy="2465625"/>
          </a:xfrm>
          <a:prstGeom prst="rect">
            <a:avLst/>
          </a:prstGeom>
          <a:noFill/>
          <a:ln cap="flat" cmpd="sng" w="228600">
            <a:solidFill>
              <a:srgbClr val="000000"/>
            </a:solidFill>
            <a:prstDash val="solid"/>
            <a:miter/>
            <a:headEnd len="med" w="med" type="none"/>
            <a:tailEnd len="med" w="med" type="none"/>
          </a:ln>
        </p:spPr>
      </p:pic>
      <p:sp>
        <p:nvSpPr>
          <p:cNvPr id="92" name="Shape 92"/>
          <p:cNvSpPr txBox="1"/>
          <p:nvPr/>
        </p:nvSpPr>
        <p:spPr>
          <a:xfrm>
            <a:off x="304800" y="304800"/>
            <a:ext cx="2852100" cy="1859100"/>
          </a:xfrm>
          <a:prstGeom prst="rect">
            <a:avLst/>
          </a:prstGeom>
          <a:noFill/>
          <a:ln>
            <a:noFill/>
          </a:ln>
        </p:spPr>
        <p:txBody>
          <a:bodyPr anchorCtr="0" anchor="ctr" bIns="91425" lIns="91425" rIns="91425" tIns="91425">
            <a:noAutofit/>
          </a:bodyPr>
          <a:lstStyle/>
          <a:p>
            <a:pPr lvl="0" rtl="0">
              <a:lnSpc>
                <a:spcPct val="115000"/>
              </a:lnSpc>
              <a:spcBef>
                <a:spcPts val="0"/>
              </a:spcBef>
              <a:buNone/>
            </a:pPr>
            <a:r>
              <a:t/>
            </a:r>
            <a:endParaRPr sz="1100"/>
          </a:p>
        </p:txBody>
      </p:sp>
      <p:sp>
        <p:nvSpPr>
          <p:cNvPr id="93" name="Shape 93"/>
          <p:cNvSpPr txBox="1"/>
          <p:nvPr>
            <p:ph type="title"/>
          </p:nvPr>
        </p:nvSpPr>
        <p:spPr>
          <a:xfrm>
            <a:off x="498050" y="216875"/>
            <a:ext cx="3738300" cy="1800300"/>
          </a:xfrm>
          <a:prstGeom prst="rect">
            <a:avLst/>
          </a:prstGeom>
        </p:spPr>
        <p:txBody>
          <a:bodyPr anchorCtr="0" anchor="t" bIns="91425" lIns="91425" rIns="91425" tIns="91425">
            <a:noAutofit/>
          </a:bodyPr>
          <a:lstStyle/>
          <a:p>
            <a:pPr lvl="0" algn="ctr">
              <a:spcBef>
                <a:spcPts val="0"/>
              </a:spcBef>
              <a:buNone/>
            </a:pPr>
            <a:r>
              <a:rPr lang="en" sz="3600">
                <a:latin typeface="Comic Sans MS"/>
                <a:ea typeface="Comic Sans MS"/>
                <a:cs typeface="Comic Sans MS"/>
                <a:sym typeface="Comic Sans MS"/>
              </a:rPr>
              <a:t>Say NO and Tell a Trusted Adult</a:t>
            </a:r>
          </a:p>
        </p:txBody>
      </p:sp>
      <p:sp>
        <p:nvSpPr>
          <p:cNvPr id="94" name="Shape 94"/>
          <p:cNvSpPr txBox="1"/>
          <p:nvPr>
            <p:ph idx="1" type="body"/>
          </p:nvPr>
        </p:nvSpPr>
        <p:spPr>
          <a:xfrm>
            <a:off x="3295000" y="2058675"/>
            <a:ext cx="5154900" cy="2791500"/>
          </a:xfrm>
          <a:prstGeom prst="rect">
            <a:avLst/>
          </a:prstGeom>
        </p:spPr>
        <p:txBody>
          <a:bodyPr anchorCtr="0" anchor="t" bIns="91425" lIns="91425" rIns="91425" tIns="91425">
            <a:noAutofit/>
          </a:bodyPr>
          <a:lstStyle/>
          <a:p>
            <a:pPr indent="-298450" lvl="0" marL="457200" rtl="0">
              <a:spcBef>
                <a:spcPts val="0"/>
              </a:spcBef>
              <a:spcAft>
                <a:spcPts val="0"/>
              </a:spcAft>
              <a:buClr>
                <a:schemeClr val="dk2"/>
              </a:buClr>
              <a:buSzPct val="61111"/>
              <a:buFont typeface="Comic Sans MS"/>
              <a:buChar char="●"/>
            </a:pPr>
            <a:r>
              <a:rPr b="1" lang="en">
                <a:solidFill>
                  <a:schemeClr val="dk2"/>
                </a:solidFill>
                <a:latin typeface="Comic Sans MS"/>
                <a:ea typeface="Comic Sans MS"/>
                <a:cs typeface="Comic Sans MS"/>
                <a:sym typeface="Comic Sans MS"/>
              </a:rPr>
              <a:t>Uncomfortable Situations </a:t>
            </a:r>
          </a:p>
          <a:p>
            <a:pPr indent="-228600" lvl="1" marL="914400" rtl="0">
              <a:spcBef>
                <a:spcPts val="0"/>
              </a:spcBef>
              <a:spcAft>
                <a:spcPts val="0"/>
              </a:spcAft>
              <a:buClr>
                <a:schemeClr val="dk2"/>
              </a:buClr>
              <a:buFont typeface="Comic Sans MS"/>
              <a:buChar char="○"/>
            </a:pPr>
            <a:r>
              <a:rPr lang="en">
                <a:solidFill>
                  <a:schemeClr val="dk2"/>
                </a:solidFill>
                <a:latin typeface="Comic Sans MS"/>
                <a:ea typeface="Comic Sans MS"/>
                <a:cs typeface="Comic Sans MS"/>
                <a:sym typeface="Comic Sans MS"/>
              </a:rPr>
              <a:t>People who don’t respect us or put us in bad situations can make us feel uncomfortable</a:t>
            </a:r>
          </a:p>
          <a:p>
            <a:pPr indent="-228600" lvl="1" marL="914400" rtl="0">
              <a:spcBef>
                <a:spcPts val="0"/>
              </a:spcBef>
              <a:spcAft>
                <a:spcPts val="0"/>
              </a:spcAft>
              <a:buClr>
                <a:schemeClr val="dk2"/>
              </a:buClr>
              <a:buFont typeface="Comic Sans MS"/>
              <a:buChar char="○"/>
            </a:pPr>
            <a:r>
              <a:rPr lang="en">
                <a:solidFill>
                  <a:schemeClr val="dk2"/>
                </a:solidFill>
                <a:latin typeface="Comic Sans MS"/>
                <a:ea typeface="Comic Sans MS"/>
                <a:cs typeface="Comic Sans MS"/>
                <a:sym typeface="Comic Sans MS"/>
              </a:rPr>
              <a:t>Say NO and Tell a Trusted Adult</a:t>
            </a:r>
          </a:p>
          <a:p>
            <a:pPr indent="-228600" lvl="0" marL="457200" rtl="0">
              <a:spcBef>
                <a:spcPts val="0"/>
              </a:spcBef>
              <a:spcAft>
                <a:spcPts val="0"/>
              </a:spcAft>
              <a:buClr>
                <a:schemeClr val="dk2"/>
              </a:buClr>
              <a:buFont typeface="Comic Sans MS"/>
              <a:buChar char="●"/>
            </a:pPr>
            <a:r>
              <a:rPr b="1" lang="en">
                <a:solidFill>
                  <a:schemeClr val="dk2"/>
                </a:solidFill>
                <a:latin typeface="Comic Sans MS"/>
                <a:ea typeface="Comic Sans MS"/>
                <a:cs typeface="Comic Sans MS"/>
                <a:sym typeface="Comic Sans MS"/>
              </a:rPr>
              <a:t>Virtue</a:t>
            </a:r>
          </a:p>
          <a:p>
            <a:pPr indent="-228600" lvl="1" marL="914400" rtl="0">
              <a:spcBef>
                <a:spcPts val="0"/>
              </a:spcBef>
              <a:spcAft>
                <a:spcPts val="0"/>
              </a:spcAft>
              <a:buClr>
                <a:schemeClr val="dk2"/>
              </a:buClr>
              <a:buFont typeface="Comic Sans MS"/>
              <a:buChar char="○"/>
            </a:pPr>
            <a:r>
              <a:rPr lang="en">
                <a:solidFill>
                  <a:schemeClr val="dk2"/>
                </a:solidFill>
                <a:latin typeface="Comic Sans MS"/>
                <a:ea typeface="Comic Sans MS"/>
                <a:cs typeface="Comic Sans MS"/>
                <a:sym typeface="Comic Sans MS"/>
              </a:rPr>
              <a:t>Good judgment: thinking rightly about a decision </a:t>
            </a:r>
          </a:p>
          <a:p>
            <a:pPr indent="-298450" lvl="0" marL="457200" rtl="0">
              <a:spcBef>
                <a:spcPts val="0"/>
              </a:spcBef>
              <a:spcAft>
                <a:spcPts val="0"/>
              </a:spcAft>
              <a:buClr>
                <a:schemeClr val="dk2"/>
              </a:buClr>
              <a:buSzPct val="100000"/>
              <a:buFont typeface="Comic Sans MS"/>
              <a:buChar char="●"/>
            </a:pPr>
            <a:r>
              <a:rPr b="1" lang="en">
                <a:solidFill>
                  <a:schemeClr val="dk2"/>
                </a:solidFill>
                <a:latin typeface="Comic Sans MS"/>
                <a:ea typeface="Comic Sans MS"/>
                <a:cs typeface="Comic Sans MS"/>
                <a:sym typeface="Comic Sans MS"/>
              </a:rPr>
              <a:t>Saint</a:t>
            </a:r>
          </a:p>
          <a:p>
            <a:pPr indent="-228600" lvl="1" marL="914400" rtl="0">
              <a:spcBef>
                <a:spcPts val="0"/>
              </a:spcBef>
              <a:spcAft>
                <a:spcPts val="0"/>
              </a:spcAft>
              <a:buClr>
                <a:schemeClr val="dk2"/>
              </a:buClr>
              <a:buFont typeface="Comic Sans MS"/>
              <a:buChar char="○"/>
            </a:pPr>
            <a:r>
              <a:rPr lang="en">
                <a:solidFill>
                  <a:schemeClr val="dk2"/>
                </a:solidFill>
                <a:latin typeface="Comic Sans MS"/>
                <a:ea typeface="Comic Sans MS"/>
                <a:cs typeface="Comic Sans MS"/>
                <a:sym typeface="Comic Sans MS"/>
              </a:rPr>
              <a:t>Blessed/Saint Mother Teresa of Calcutta (Canonized in 2016)</a:t>
            </a:r>
          </a:p>
        </p:txBody>
      </p:sp>
      <p:pic>
        <p:nvPicPr>
          <p:cNvPr id="95" name="Shape 95"/>
          <p:cNvPicPr preferRelativeResize="0"/>
          <p:nvPr/>
        </p:nvPicPr>
        <p:blipFill>
          <a:blip r:embed="rId4">
            <a:alphaModFix/>
          </a:blip>
          <a:stretch>
            <a:fillRect/>
          </a:stretch>
        </p:blipFill>
        <p:spPr>
          <a:xfrm>
            <a:off x="4573000" y="216876"/>
            <a:ext cx="3316200" cy="1658100"/>
          </a:xfrm>
          <a:prstGeom prst="rect">
            <a:avLst/>
          </a:prstGeom>
          <a:noFill/>
          <a:ln>
            <a:noFill/>
          </a:ln>
        </p:spPr>
      </p:pic>
      <p:pic>
        <p:nvPicPr>
          <p:cNvPr id="96" name="Shape 96"/>
          <p:cNvPicPr preferRelativeResize="0"/>
          <p:nvPr/>
        </p:nvPicPr>
        <p:blipFill>
          <a:blip r:embed="rId5">
            <a:alphaModFix/>
          </a:blip>
          <a:stretch>
            <a:fillRect/>
          </a:stretch>
        </p:blipFill>
        <p:spPr>
          <a:xfrm>
            <a:off x="3416925" y="2731825"/>
            <a:ext cx="2543175" cy="1800225"/>
          </a:xfrm>
          <a:prstGeom prst="rect">
            <a:avLst/>
          </a:prstGeom>
          <a:noFill/>
          <a:ln>
            <a:noFill/>
          </a:ln>
        </p:spPr>
      </p:pic>
      <p:pic>
        <p:nvPicPr>
          <p:cNvPr id="97" name="Shape 97"/>
          <p:cNvPicPr preferRelativeResize="0"/>
          <p:nvPr/>
        </p:nvPicPr>
        <p:blipFill>
          <a:blip r:embed="rId6">
            <a:alphaModFix/>
          </a:blip>
          <a:stretch>
            <a:fillRect/>
          </a:stretch>
        </p:blipFill>
        <p:spPr>
          <a:xfrm>
            <a:off x="6243225" y="3270512"/>
            <a:ext cx="2628900" cy="1743075"/>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1000"/>
                                        <p:tgtEl>
                                          <p:spTgt spid="91"/>
                                        </p:tgtEl>
                                        <p:attrNameLst>
                                          <p:attrName>ppt_w</p:attrName>
                                        </p:attrNameLst>
                                      </p:cBhvr>
                                      <p:tavLst>
                                        <p:tav fmla="" tm="0">
                                          <p:val>
                                            <p:strVal val="0"/>
                                          </p:val>
                                        </p:tav>
                                        <p:tav fmla="" tm="100000">
                                          <p:val>
                                            <p:strVal val="#ppt_w"/>
                                          </p:val>
                                        </p:tav>
                                      </p:tavLst>
                                    </p:anim>
                                    <p:anim calcmode="lin" valueType="num">
                                      <p:cBhvr additive="base">
                                        <p:cTn dur="1000"/>
                                        <p:tgtEl>
                                          <p:spTgt spid="9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000"/>
                                        <p:tgtEl>
                                          <p:spTgt spid="96"/>
                                        </p:tgtEl>
                                        <p:attrNameLst>
                                          <p:attrName>ppt_w</p:attrName>
                                        </p:attrNameLst>
                                      </p:cBhvr>
                                      <p:tavLst>
                                        <p:tav fmla="" tm="0">
                                          <p:val>
                                            <p:strVal val="0"/>
                                          </p:val>
                                        </p:tav>
                                        <p:tav fmla="" tm="100000">
                                          <p:val>
                                            <p:strVal val="#ppt_w"/>
                                          </p:val>
                                        </p:tav>
                                      </p:tavLst>
                                    </p:anim>
                                    <p:anim calcmode="lin" valueType="num">
                                      <p:cBhvr additive="base">
                                        <p:cTn dur="1000"/>
                                        <p:tgtEl>
                                          <p:spTgt spid="9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9DAF8"/>
        </a:solidFill>
      </p:bgPr>
    </p:bg>
    <p:spTree>
      <p:nvGrpSpPr>
        <p:cNvPr id="101" name="Shape 101"/>
        <p:cNvGrpSpPr/>
        <p:nvPr/>
      </p:nvGrpSpPr>
      <p:grpSpPr>
        <a:xfrm>
          <a:off x="0" y="0"/>
          <a:ext cx="0" cy="0"/>
          <a:chOff x="0" y="0"/>
          <a:chExt cx="0" cy="0"/>
        </a:xfrm>
      </p:grpSpPr>
      <p:sp>
        <p:nvSpPr>
          <p:cNvPr id="102" name="Shape 102"/>
          <p:cNvSpPr txBox="1"/>
          <p:nvPr>
            <p:ph idx="1" type="body"/>
          </p:nvPr>
        </p:nvSpPr>
        <p:spPr>
          <a:xfrm>
            <a:off x="521200" y="313200"/>
            <a:ext cx="5065500" cy="3583500"/>
          </a:xfrm>
          <a:prstGeom prst="rect">
            <a:avLst/>
          </a:prstGeom>
        </p:spPr>
        <p:txBody>
          <a:bodyPr anchorCtr="0" anchor="t" bIns="91425" lIns="91425" rIns="91425" tIns="91425">
            <a:noAutofit/>
          </a:bodyPr>
          <a:lstStyle/>
          <a:p>
            <a:pPr indent="-228600" lvl="0" marL="457200" rtl="0">
              <a:spcBef>
                <a:spcPts val="0"/>
              </a:spcBef>
              <a:spcAft>
                <a:spcPts val="0"/>
              </a:spcAft>
              <a:buClr>
                <a:schemeClr val="dk2"/>
              </a:buClr>
              <a:buFont typeface="Comic Sans MS"/>
            </a:pPr>
            <a:r>
              <a:rPr b="1" lang="en">
                <a:solidFill>
                  <a:schemeClr val="dk2"/>
                </a:solidFill>
                <a:latin typeface="Comic Sans MS"/>
                <a:ea typeface="Comic Sans MS"/>
                <a:cs typeface="Comic Sans MS"/>
                <a:sym typeface="Comic Sans MS"/>
              </a:rPr>
              <a:t>Be Truthful and Kind</a:t>
            </a:r>
          </a:p>
          <a:p>
            <a:pPr indent="-228600" lvl="1" marL="914400" rtl="0">
              <a:spcBef>
                <a:spcPts val="0"/>
              </a:spcBef>
              <a:spcAft>
                <a:spcPts val="0"/>
              </a:spcAft>
              <a:buClr>
                <a:schemeClr val="dk2"/>
              </a:buClr>
              <a:buFont typeface="Comic Sans MS"/>
            </a:pPr>
            <a:r>
              <a:rPr lang="en">
                <a:solidFill>
                  <a:schemeClr val="dk2"/>
                </a:solidFill>
                <a:latin typeface="Comic Sans MS"/>
                <a:ea typeface="Comic Sans MS"/>
                <a:cs typeface="Comic Sans MS"/>
                <a:sym typeface="Comic Sans MS"/>
              </a:rPr>
              <a:t>Secrets can pull us away from God and others </a:t>
            </a:r>
          </a:p>
          <a:p>
            <a:pPr indent="-228600" lvl="1" marL="914400" rtl="0">
              <a:spcBef>
                <a:spcPts val="0"/>
              </a:spcBef>
              <a:spcAft>
                <a:spcPts val="0"/>
              </a:spcAft>
              <a:buClr>
                <a:schemeClr val="dk2"/>
              </a:buClr>
              <a:buFont typeface="Comic Sans MS"/>
            </a:pPr>
            <a:r>
              <a:rPr lang="en">
                <a:solidFill>
                  <a:schemeClr val="dk2"/>
                </a:solidFill>
                <a:latin typeface="Comic Sans MS"/>
                <a:ea typeface="Comic Sans MS"/>
                <a:cs typeface="Comic Sans MS"/>
                <a:sym typeface="Comic Sans MS"/>
              </a:rPr>
              <a:t>Be Kind and Sincere to friends</a:t>
            </a:r>
          </a:p>
          <a:p>
            <a:pPr indent="-228600" lvl="1" marL="914400" rtl="0">
              <a:spcBef>
                <a:spcPts val="0"/>
              </a:spcBef>
              <a:spcAft>
                <a:spcPts val="0"/>
              </a:spcAft>
              <a:buClr>
                <a:schemeClr val="dk2"/>
              </a:buClr>
              <a:buFont typeface="Comic Sans MS"/>
            </a:pPr>
            <a:r>
              <a:rPr lang="en">
                <a:solidFill>
                  <a:schemeClr val="dk2"/>
                </a:solidFill>
                <a:latin typeface="Comic Sans MS"/>
                <a:ea typeface="Comic Sans MS"/>
                <a:cs typeface="Comic Sans MS"/>
                <a:sym typeface="Comic Sans MS"/>
              </a:rPr>
              <a:t>Abuse - Misusing a person for a bad reason</a:t>
            </a:r>
          </a:p>
          <a:p>
            <a:pPr indent="-228600" lvl="0" marL="457200" rtl="0">
              <a:spcBef>
                <a:spcPts val="0"/>
              </a:spcBef>
              <a:spcAft>
                <a:spcPts val="0"/>
              </a:spcAft>
              <a:buClr>
                <a:schemeClr val="dk2"/>
              </a:buClr>
              <a:buFont typeface="Comic Sans MS"/>
            </a:pPr>
            <a:r>
              <a:rPr b="1" lang="en">
                <a:solidFill>
                  <a:schemeClr val="dk2"/>
                </a:solidFill>
                <a:latin typeface="Comic Sans MS"/>
                <a:ea typeface="Comic Sans MS"/>
                <a:cs typeface="Comic Sans MS"/>
                <a:sym typeface="Comic Sans MS"/>
              </a:rPr>
              <a:t>Virtue</a:t>
            </a:r>
          </a:p>
          <a:p>
            <a:pPr indent="-228600" lvl="1" marL="914400" rtl="0">
              <a:spcBef>
                <a:spcPts val="0"/>
              </a:spcBef>
              <a:spcAft>
                <a:spcPts val="0"/>
              </a:spcAft>
              <a:buClr>
                <a:schemeClr val="dk2"/>
              </a:buClr>
              <a:buFont typeface="Comic Sans MS"/>
            </a:pPr>
            <a:r>
              <a:rPr lang="en">
                <a:solidFill>
                  <a:schemeClr val="dk2"/>
                </a:solidFill>
                <a:latin typeface="Comic Sans MS"/>
                <a:ea typeface="Comic Sans MS"/>
                <a:cs typeface="Comic Sans MS"/>
                <a:sym typeface="Comic Sans MS"/>
              </a:rPr>
              <a:t>Sincerity: having a genuine care for others, “trustfulness” in words and action</a:t>
            </a:r>
          </a:p>
          <a:p>
            <a:pPr indent="-228600" lvl="0" marL="457200" rtl="0">
              <a:spcBef>
                <a:spcPts val="0"/>
              </a:spcBef>
              <a:spcAft>
                <a:spcPts val="0"/>
              </a:spcAft>
              <a:buClr>
                <a:schemeClr val="dk2"/>
              </a:buClr>
              <a:buFont typeface="Comic Sans MS"/>
            </a:pPr>
            <a:r>
              <a:rPr b="1" lang="en">
                <a:solidFill>
                  <a:schemeClr val="dk2"/>
                </a:solidFill>
                <a:latin typeface="Comic Sans MS"/>
                <a:ea typeface="Comic Sans MS"/>
                <a:cs typeface="Comic Sans MS"/>
                <a:sym typeface="Comic Sans MS"/>
              </a:rPr>
              <a:t>Saint </a:t>
            </a:r>
          </a:p>
          <a:p>
            <a:pPr indent="-228600" lvl="1" marL="914400" rtl="0">
              <a:spcBef>
                <a:spcPts val="0"/>
              </a:spcBef>
              <a:spcAft>
                <a:spcPts val="0"/>
              </a:spcAft>
              <a:buClr>
                <a:schemeClr val="dk2"/>
              </a:buClr>
              <a:buFont typeface="Comic Sans MS"/>
            </a:pPr>
            <a:r>
              <a:rPr lang="en">
                <a:solidFill>
                  <a:schemeClr val="dk2"/>
                </a:solidFill>
                <a:latin typeface="Comic Sans MS"/>
                <a:ea typeface="Comic Sans MS"/>
                <a:cs typeface="Comic Sans MS"/>
                <a:sym typeface="Comic Sans MS"/>
              </a:rPr>
              <a:t>St. Maximilian Kolbe</a:t>
            </a:r>
          </a:p>
        </p:txBody>
      </p:sp>
      <p:pic>
        <p:nvPicPr>
          <p:cNvPr id="103" name="Shape 103"/>
          <p:cNvPicPr preferRelativeResize="0"/>
          <p:nvPr/>
        </p:nvPicPr>
        <p:blipFill>
          <a:blip r:embed="rId3">
            <a:alphaModFix/>
          </a:blip>
          <a:stretch>
            <a:fillRect/>
          </a:stretch>
        </p:blipFill>
        <p:spPr>
          <a:xfrm>
            <a:off x="6261450" y="229725"/>
            <a:ext cx="1769925" cy="2296125"/>
          </a:xfrm>
          <a:prstGeom prst="rect">
            <a:avLst/>
          </a:prstGeom>
          <a:noFill/>
          <a:ln cap="flat" cmpd="sng" w="228600">
            <a:solidFill>
              <a:srgbClr val="000000"/>
            </a:solidFill>
            <a:prstDash val="solid"/>
            <a:miter/>
            <a:headEnd len="med" w="med" type="none"/>
            <a:tailEnd len="med" w="med" type="none"/>
          </a:ln>
        </p:spPr>
      </p:pic>
      <p:sp>
        <p:nvSpPr>
          <p:cNvPr id="104" name="Shape 104"/>
          <p:cNvSpPr txBox="1"/>
          <p:nvPr>
            <p:ph type="title"/>
          </p:nvPr>
        </p:nvSpPr>
        <p:spPr>
          <a:xfrm>
            <a:off x="4046200" y="2978025"/>
            <a:ext cx="4625100" cy="1946700"/>
          </a:xfrm>
          <a:prstGeom prst="rect">
            <a:avLst/>
          </a:prstGeom>
        </p:spPr>
        <p:txBody>
          <a:bodyPr anchorCtr="0" anchor="t" bIns="91425" lIns="91425" rIns="91425" tIns="91425">
            <a:noAutofit/>
          </a:bodyPr>
          <a:lstStyle/>
          <a:p>
            <a:pPr lvl="0" rtl="0" algn="ctr">
              <a:spcBef>
                <a:spcPts val="0"/>
              </a:spcBef>
              <a:buNone/>
            </a:pPr>
            <a:r>
              <a:rPr lang="en" sz="3600">
                <a:latin typeface="Comic Sans MS"/>
                <a:ea typeface="Comic Sans MS"/>
                <a:cs typeface="Comic Sans MS"/>
                <a:sym typeface="Comic Sans MS"/>
              </a:rPr>
              <a:t>Words and Actions should bring us closer to Jesus</a:t>
            </a:r>
          </a:p>
        </p:txBody>
      </p:sp>
      <p:pic>
        <p:nvPicPr>
          <p:cNvPr id="105" name="Shape 105"/>
          <p:cNvPicPr preferRelativeResize="0"/>
          <p:nvPr/>
        </p:nvPicPr>
        <p:blipFill>
          <a:blip r:embed="rId4">
            <a:alphaModFix/>
          </a:blip>
          <a:stretch>
            <a:fillRect/>
          </a:stretch>
        </p:blipFill>
        <p:spPr>
          <a:xfrm>
            <a:off x="280549" y="2847374"/>
            <a:ext cx="3765659" cy="2296125"/>
          </a:xfrm>
          <a:prstGeom prst="rect">
            <a:avLst/>
          </a:prstGeom>
          <a:noFill/>
          <a:ln>
            <a:noFill/>
          </a:ln>
        </p:spPr>
      </p:pic>
    </p:spTree>
  </p:cSld>
  <p:clrMapOvr>
    <a:masterClrMapping/>
  </p:clrMapOvr>
  <mc:AlternateContent>
    <mc:Choice Requires="p14">
      <p:transition spd="slow">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1000"/>
                                        <p:tgtEl>
                                          <p:spTgt spid="103"/>
                                        </p:tgtEl>
                                        <p:attrNameLst>
                                          <p:attrName>ppt_w</p:attrName>
                                        </p:attrNameLst>
                                      </p:cBhvr>
                                      <p:tavLst>
                                        <p:tav fmla="" tm="0">
                                          <p:val>
                                            <p:strVal val="0"/>
                                          </p:val>
                                        </p:tav>
                                        <p:tav fmla="" tm="100000">
                                          <p:val>
                                            <p:strVal val="#ppt_w"/>
                                          </p:val>
                                        </p:tav>
                                      </p:tavLst>
                                    </p:anim>
                                    <p:anim calcmode="lin" valueType="num">
                                      <p:cBhvr additive="base">
                                        <p:cTn dur="1000"/>
                                        <p:tgtEl>
                                          <p:spTgt spid="10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EAD3"/>
        </a:solidFill>
      </p:bgPr>
    </p:bg>
    <p:spTree>
      <p:nvGrpSpPr>
        <p:cNvPr id="109" name="Shape 109"/>
        <p:cNvGrpSpPr/>
        <p:nvPr/>
      </p:nvGrpSpPr>
      <p:grpSpPr>
        <a:xfrm>
          <a:off x="0" y="0"/>
          <a:ext cx="0" cy="0"/>
          <a:chOff x="0" y="0"/>
          <a:chExt cx="0" cy="0"/>
        </a:xfrm>
      </p:grpSpPr>
      <p:sp>
        <p:nvSpPr>
          <p:cNvPr id="110" name="Shape 110"/>
          <p:cNvSpPr txBox="1"/>
          <p:nvPr>
            <p:ph type="title"/>
          </p:nvPr>
        </p:nvSpPr>
        <p:spPr>
          <a:xfrm>
            <a:off x="387225" y="140275"/>
            <a:ext cx="8185200" cy="1062600"/>
          </a:xfrm>
          <a:prstGeom prst="rect">
            <a:avLst/>
          </a:prstGeom>
        </p:spPr>
        <p:txBody>
          <a:bodyPr anchorCtr="0" anchor="t" bIns="91425" lIns="91425" rIns="91425" tIns="91425">
            <a:noAutofit/>
          </a:bodyPr>
          <a:lstStyle/>
          <a:p>
            <a:pPr lvl="0" algn="ctr">
              <a:spcBef>
                <a:spcPts val="0"/>
              </a:spcBef>
              <a:buNone/>
            </a:pPr>
            <a:r>
              <a:rPr lang="en" sz="3600">
                <a:latin typeface="Comic Sans MS"/>
                <a:ea typeface="Comic Sans MS"/>
                <a:cs typeface="Comic Sans MS"/>
                <a:sym typeface="Comic Sans MS"/>
              </a:rPr>
              <a:t>So what did we talk about???</a:t>
            </a:r>
          </a:p>
        </p:txBody>
      </p:sp>
      <p:pic>
        <p:nvPicPr>
          <p:cNvPr id="111" name="Shape 111"/>
          <p:cNvPicPr preferRelativeResize="0"/>
          <p:nvPr/>
        </p:nvPicPr>
        <p:blipFill>
          <a:blip r:embed="rId3">
            <a:alphaModFix/>
          </a:blip>
          <a:stretch>
            <a:fillRect/>
          </a:stretch>
        </p:blipFill>
        <p:spPr>
          <a:xfrm>
            <a:off x="3526788" y="1489750"/>
            <a:ext cx="2678096" cy="3368364"/>
          </a:xfrm>
          <a:prstGeom prst="rect">
            <a:avLst/>
          </a:prstGeom>
          <a:noFill/>
          <a:ln>
            <a:noFill/>
          </a:ln>
        </p:spPr>
      </p:pic>
      <p:sp>
        <p:nvSpPr>
          <p:cNvPr id="112" name="Shape 112"/>
          <p:cNvSpPr txBox="1"/>
          <p:nvPr>
            <p:ph type="title"/>
          </p:nvPr>
        </p:nvSpPr>
        <p:spPr>
          <a:xfrm>
            <a:off x="206425" y="1202875"/>
            <a:ext cx="3522600" cy="1465200"/>
          </a:xfrm>
          <a:prstGeom prst="rect">
            <a:avLst/>
          </a:prstGeom>
        </p:spPr>
        <p:txBody>
          <a:bodyPr anchorCtr="0" anchor="t" bIns="91425" lIns="91425" rIns="91425" tIns="91425">
            <a:noAutofit/>
          </a:bodyPr>
          <a:lstStyle/>
          <a:p>
            <a:pPr lvl="0" rtl="0" algn="ctr">
              <a:lnSpc>
                <a:spcPct val="115000"/>
              </a:lnSpc>
              <a:spcBef>
                <a:spcPts val="0"/>
              </a:spcBef>
              <a:buNone/>
            </a:pPr>
            <a:r>
              <a:rPr lang="en" sz="2400">
                <a:latin typeface="Comic Sans MS"/>
                <a:ea typeface="Comic Sans MS"/>
                <a:cs typeface="Comic Sans MS"/>
                <a:sym typeface="Comic Sans MS"/>
              </a:rPr>
              <a:t>Parts of our bodies are considered private </a:t>
            </a:r>
          </a:p>
        </p:txBody>
      </p:sp>
      <p:sp>
        <p:nvSpPr>
          <p:cNvPr id="113" name="Shape 113"/>
          <p:cNvSpPr txBox="1"/>
          <p:nvPr>
            <p:ph type="title"/>
          </p:nvPr>
        </p:nvSpPr>
        <p:spPr>
          <a:xfrm>
            <a:off x="6108800" y="1277326"/>
            <a:ext cx="2268900" cy="1592700"/>
          </a:xfrm>
          <a:prstGeom prst="rect">
            <a:avLst/>
          </a:prstGeom>
        </p:spPr>
        <p:txBody>
          <a:bodyPr anchorCtr="0" anchor="t" bIns="91425" lIns="91425" rIns="91425" tIns="91425">
            <a:noAutofit/>
          </a:bodyPr>
          <a:lstStyle/>
          <a:p>
            <a:pPr lvl="0" rtl="0" algn="ctr">
              <a:spcBef>
                <a:spcPts val="0"/>
              </a:spcBef>
              <a:buNone/>
            </a:pPr>
            <a:r>
              <a:rPr lang="en" sz="2400">
                <a:latin typeface="Comic Sans MS"/>
                <a:ea typeface="Comic Sans MS"/>
                <a:cs typeface="Comic Sans MS"/>
                <a:sym typeface="Comic Sans MS"/>
              </a:rPr>
              <a:t>Respect others and their worth</a:t>
            </a:r>
          </a:p>
        </p:txBody>
      </p:sp>
      <p:sp>
        <p:nvSpPr>
          <p:cNvPr id="114" name="Shape 114"/>
          <p:cNvSpPr txBox="1"/>
          <p:nvPr>
            <p:ph type="title"/>
          </p:nvPr>
        </p:nvSpPr>
        <p:spPr>
          <a:xfrm>
            <a:off x="878200" y="3369550"/>
            <a:ext cx="2542800" cy="1371600"/>
          </a:xfrm>
          <a:prstGeom prst="rect">
            <a:avLst/>
          </a:prstGeom>
        </p:spPr>
        <p:txBody>
          <a:bodyPr anchorCtr="0" anchor="t" bIns="91425" lIns="91425" rIns="91425" tIns="91425">
            <a:noAutofit/>
          </a:bodyPr>
          <a:lstStyle/>
          <a:p>
            <a:pPr lvl="0" rtl="0" algn="ctr">
              <a:spcBef>
                <a:spcPts val="0"/>
              </a:spcBef>
              <a:buNone/>
            </a:pPr>
            <a:r>
              <a:rPr lang="en" sz="2400">
                <a:latin typeface="Comic Sans MS"/>
                <a:ea typeface="Comic Sans MS"/>
                <a:cs typeface="Comic Sans MS"/>
                <a:sym typeface="Comic Sans MS"/>
              </a:rPr>
              <a:t>Say NO and Tell a Trusted Adult</a:t>
            </a:r>
          </a:p>
        </p:txBody>
      </p:sp>
      <p:sp>
        <p:nvSpPr>
          <p:cNvPr id="115" name="Shape 115"/>
          <p:cNvSpPr txBox="1"/>
          <p:nvPr>
            <p:ph type="title"/>
          </p:nvPr>
        </p:nvSpPr>
        <p:spPr>
          <a:xfrm>
            <a:off x="6209075" y="2870025"/>
            <a:ext cx="2268900" cy="2038200"/>
          </a:xfrm>
          <a:prstGeom prst="rect">
            <a:avLst/>
          </a:prstGeom>
        </p:spPr>
        <p:txBody>
          <a:bodyPr anchorCtr="0" anchor="t" bIns="91425" lIns="91425" rIns="91425" tIns="91425">
            <a:noAutofit/>
          </a:bodyPr>
          <a:lstStyle/>
          <a:p>
            <a:pPr lvl="0" rtl="0" algn="ctr">
              <a:spcBef>
                <a:spcPts val="0"/>
              </a:spcBef>
              <a:buNone/>
            </a:pPr>
            <a:r>
              <a:rPr lang="en" sz="2400">
                <a:latin typeface="Comic Sans MS"/>
                <a:ea typeface="Comic Sans MS"/>
                <a:cs typeface="Comic Sans MS"/>
                <a:sym typeface="Comic Sans MS"/>
              </a:rPr>
              <a:t>Words and Actions should bring us closer to Jesus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1000"/>
                                        <p:tgtEl>
                                          <p:spTgt spid="11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1000"/>
                                        <p:tgtEl>
                                          <p:spTgt spid="11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1000"/>
                                        <p:tgtEl>
                                          <p:spTgt spid="11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1000"/>
                                        <p:tgtEl>
                                          <p:spTgt spid="11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B4A7D6"/>
        </a:solidFill>
      </p:bgPr>
    </p:bg>
    <p:spTree>
      <p:nvGrpSpPr>
        <p:cNvPr id="119" name="Shape 119"/>
        <p:cNvGrpSpPr/>
        <p:nvPr/>
      </p:nvGrpSpPr>
      <p:grpSpPr>
        <a:xfrm>
          <a:off x="0" y="0"/>
          <a:ext cx="0" cy="0"/>
          <a:chOff x="0" y="0"/>
          <a:chExt cx="0" cy="0"/>
        </a:xfrm>
      </p:grpSpPr>
      <p:sp>
        <p:nvSpPr>
          <p:cNvPr id="120" name="Shape 120"/>
          <p:cNvSpPr txBox="1"/>
          <p:nvPr>
            <p:ph type="title"/>
          </p:nvPr>
        </p:nvSpPr>
        <p:spPr>
          <a:xfrm>
            <a:off x="403075" y="317100"/>
            <a:ext cx="8323200" cy="921600"/>
          </a:xfrm>
          <a:prstGeom prst="rect">
            <a:avLst/>
          </a:prstGeom>
        </p:spPr>
        <p:txBody>
          <a:bodyPr anchorCtr="0" anchor="ctr" bIns="91425" lIns="91425" rIns="91425" tIns="91425">
            <a:noAutofit/>
          </a:bodyPr>
          <a:lstStyle/>
          <a:p>
            <a:pPr lvl="0">
              <a:spcBef>
                <a:spcPts val="0"/>
              </a:spcBef>
              <a:buNone/>
            </a:pPr>
            <a:r>
              <a:rPr lang="en">
                <a:solidFill>
                  <a:srgbClr val="000000"/>
                </a:solidFill>
                <a:latin typeface="Comic Sans MS"/>
                <a:ea typeface="Comic Sans MS"/>
                <a:cs typeface="Comic Sans MS"/>
                <a:sym typeface="Comic Sans MS"/>
              </a:rPr>
              <a:t>Back in your Classroom...</a:t>
            </a:r>
          </a:p>
        </p:txBody>
      </p:sp>
      <p:pic>
        <p:nvPicPr>
          <p:cNvPr id="121" name="Shape 121"/>
          <p:cNvPicPr preferRelativeResize="0"/>
          <p:nvPr/>
        </p:nvPicPr>
        <p:blipFill rotWithShape="1">
          <a:blip r:embed="rId3">
            <a:alphaModFix/>
          </a:blip>
          <a:srcRect b="6776" l="34652" r="36574" t="26782"/>
          <a:stretch/>
        </p:blipFill>
        <p:spPr>
          <a:xfrm>
            <a:off x="176974" y="1238700"/>
            <a:ext cx="2631124" cy="3417373"/>
          </a:xfrm>
          <a:prstGeom prst="rect">
            <a:avLst/>
          </a:prstGeom>
          <a:noFill/>
          <a:ln>
            <a:noFill/>
          </a:ln>
        </p:spPr>
      </p:pic>
      <p:pic>
        <p:nvPicPr>
          <p:cNvPr id="122" name="Shape 122"/>
          <p:cNvPicPr preferRelativeResize="0"/>
          <p:nvPr/>
        </p:nvPicPr>
        <p:blipFill rotWithShape="1">
          <a:blip r:embed="rId4">
            <a:alphaModFix/>
          </a:blip>
          <a:srcRect b="8010" l="33426" r="36900" t="31897"/>
          <a:stretch/>
        </p:blipFill>
        <p:spPr>
          <a:xfrm>
            <a:off x="705225" y="1898100"/>
            <a:ext cx="2713300" cy="3090825"/>
          </a:xfrm>
          <a:prstGeom prst="rect">
            <a:avLst/>
          </a:prstGeom>
          <a:noFill/>
          <a:ln>
            <a:noFill/>
          </a:ln>
        </p:spPr>
      </p:pic>
      <p:pic>
        <p:nvPicPr>
          <p:cNvPr id="123" name="Shape 123"/>
          <p:cNvPicPr preferRelativeResize="0"/>
          <p:nvPr/>
        </p:nvPicPr>
        <p:blipFill rotWithShape="1">
          <a:blip r:embed="rId5">
            <a:alphaModFix/>
          </a:blip>
          <a:srcRect b="7893" l="33322" r="39462" t="25666"/>
          <a:stretch/>
        </p:blipFill>
        <p:spPr>
          <a:xfrm>
            <a:off x="3682100" y="1238700"/>
            <a:ext cx="2488627" cy="3417373"/>
          </a:xfrm>
          <a:prstGeom prst="rect">
            <a:avLst/>
          </a:prstGeom>
          <a:noFill/>
          <a:ln>
            <a:noFill/>
          </a:ln>
        </p:spPr>
      </p:pic>
      <p:pic>
        <p:nvPicPr>
          <p:cNvPr id="124" name="Shape 124"/>
          <p:cNvPicPr preferRelativeResize="0"/>
          <p:nvPr/>
        </p:nvPicPr>
        <p:blipFill rotWithShape="1">
          <a:blip r:embed="rId6">
            <a:alphaModFix/>
          </a:blip>
          <a:srcRect b="9481" l="34926" r="37857" t="24078"/>
          <a:stretch/>
        </p:blipFill>
        <p:spPr>
          <a:xfrm>
            <a:off x="6493299" y="1238700"/>
            <a:ext cx="2488627" cy="3417373"/>
          </a:xfrm>
          <a:prstGeom prst="rect">
            <a:avLst/>
          </a:prstGeom>
          <a:noFill/>
          <a:ln>
            <a:noFill/>
          </a:ln>
        </p:spPr>
      </p:pic>
    </p:spTree>
  </p:cSld>
  <p:clrMapOvr>
    <a:masterClrMapping/>
  </p:clrMapOvr>
  <mc:AlternateContent>
    <mc:Choice Requires="p14">
      <p:transition>
        <p14:prism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1000"/>
                                        <p:tgtEl>
                                          <p:spTgt spid="12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1000"/>
                                        <p:tgtEl>
                                          <p:spTgt spid="12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1000"/>
                                        <p:tgtEl>
                                          <p:spTgt spid="12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1000"/>
                                        <p:tgtEl>
                                          <p:spTgt spid="12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311700" y="445025"/>
            <a:ext cx="8520600" cy="1063800"/>
          </a:xfrm>
          <a:prstGeom prst="rect">
            <a:avLst/>
          </a:prstGeom>
        </p:spPr>
        <p:txBody>
          <a:bodyPr anchorCtr="0" anchor="t" bIns="91425" lIns="91425" rIns="91425" tIns="91425">
            <a:noAutofit/>
          </a:bodyPr>
          <a:lstStyle/>
          <a:p>
            <a:pPr lvl="0" rtl="0" algn="ctr">
              <a:spcBef>
                <a:spcPts val="0"/>
              </a:spcBef>
              <a:buNone/>
            </a:pPr>
            <a:r>
              <a:rPr lang="en">
                <a:latin typeface="Comic Sans MS"/>
                <a:ea typeface="Comic Sans MS"/>
                <a:cs typeface="Comic Sans MS"/>
                <a:sym typeface="Comic Sans MS"/>
              </a:rPr>
              <a:t>Angel of God </a:t>
            </a:r>
          </a:p>
          <a:p>
            <a:pPr lvl="0" algn="ctr">
              <a:spcBef>
                <a:spcPts val="0"/>
              </a:spcBef>
              <a:buNone/>
            </a:pPr>
            <a:r>
              <a:rPr lang="en" sz="2400">
                <a:latin typeface="Comic Sans MS"/>
                <a:ea typeface="Comic Sans MS"/>
                <a:cs typeface="Comic Sans MS"/>
                <a:sym typeface="Comic Sans MS"/>
              </a:rPr>
              <a:t>Closing Prayer</a:t>
            </a:r>
          </a:p>
        </p:txBody>
      </p:sp>
      <p:sp>
        <p:nvSpPr>
          <p:cNvPr id="130" name="Shape 130"/>
          <p:cNvSpPr txBox="1"/>
          <p:nvPr>
            <p:ph idx="1" type="body"/>
          </p:nvPr>
        </p:nvSpPr>
        <p:spPr>
          <a:xfrm>
            <a:off x="3040600" y="1508825"/>
            <a:ext cx="2895900" cy="3693900"/>
          </a:xfrm>
          <a:prstGeom prst="rect">
            <a:avLst/>
          </a:prstGeom>
        </p:spPr>
        <p:txBody>
          <a:bodyPr anchorCtr="0" anchor="t" bIns="91425" lIns="91425" rIns="91425" tIns="91425">
            <a:noAutofit/>
          </a:bodyPr>
          <a:lstStyle/>
          <a:p>
            <a:pPr indent="0" lvl="0" marL="457200" rtl="0" algn="ctr">
              <a:spcBef>
                <a:spcPts val="0"/>
              </a:spcBef>
              <a:spcAft>
                <a:spcPts val="0"/>
              </a:spcAft>
              <a:buNone/>
            </a:pPr>
            <a:r>
              <a:rPr lang="en" sz="2000">
                <a:solidFill>
                  <a:schemeClr val="dk2"/>
                </a:solidFill>
                <a:latin typeface="Comic Sans MS"/>
                <a:ea typeface="Comic Sans MS"/>
                <a:cs typeface="Comic Sans MS"/>
                <a:sym typeface="Comic Sans MS"/>
              </a:rPr>
              <a:t>Angel of God </a:t>
            </a:r>
          </a:p>
          <a:p>
            <a:pPr indent="0" lvl="0" marL="457200" rtl="0" algn="ctr">
              <a:spcBef>
                <a:spcPts val="0"/>
              </a:spcBef>
              <a:spcAft>
                <a:spcPts val="0"/>
              </a:spcAft>
              <a:buNone/>
            </a:pPr>
            <a:r>
              <a:rPr lang="en" sz="2000">
                <a:solidFill>
                  <a:schemeClr val="dk2"/>
                </a:solidFill>
                <a:latin typeface="Comic Sans MS"/>
                <a:ea typeface="Comic Sans MS"/>
                <a:cs typeface="Comic Sans MS"/>
                <a:sym typeface="Comic Sans MS"/>
              </a:rPr>
              <a:t>my Guardian dear</a:t>
            </a:r>
          </a:p>
          <a:p>
            <a:pPr indent="0" lvl="0" marL="457200" rtl="0" algn="ctr">
              <a:spcBef>
                <a:spcPts val="0"/>
              </a:spcBef>
              <a:spcAft>
                <a:spcPts val="0"/>
              </a:spcAft>
              <a:buNone/>
            </a:pPr>
            <a:r>
              <a:rPr lang="en" sz="2000">
                <a:solidFill>
                  <a:schemeClr val="dk2"/>
                </a:solidFill>
                <a:latin typeface="Comic Sans MS"/>
                <a:ea typeface="Comic Sans MS"/>
                <a:cs typeface="Comic Sans MS"/>
                <a:sym typeface="Comic Sans MS"/>
              </a:rPr>
              <a:t>to whom His love </a:t>
            </a:r>
          </a:p>
          <a:p>
            <a:pPr indent="0" lvl="0" marL="457200" rtl="0" algn="ctr">
              <a:spcBef>
                <a:spcPts val="0"/>
              </a:spcBef>
              <a:spcAft>
                <a:spcPts val="0"/>
              </a:spcAft>
              <a:buNone/>
            </a:pPr>
            <a:r>
              <a:rPr lang="en" sz="2000">
                <a:solidFill>
                  <a:schemeClr val="dk2"/>
                </a:solidFill>
                <a:latin typeface="Comic Sans MS"/>
                <a:ea typeface="Comic Sans MS"/>
                <a:cs typeface="Comic Sans MS"/>
                <a:sym typeface="Comic Sans MS"/>
              </a:rPr>
              <a:t>commits me here</a:t>
            </a:r>
          </a:p>
          <a:p>
            <a:pPr indent="0" lvl="0" marL="457200" rtl="0" algn="ctr">
              <a:spcBef>
                <a:spcPts val="0"/>
              </a:spcBef>
              <a:spcAft>
                <a:spcPts val="0"/>
              </a:spcAft>
              <a:buNone/>
            </a:pPr>
            <a:r>
              <a:rPr lang="en" sz="2000">
                <a:solidFill>
                  <a:schemeClr val="dk2"/>
                </a:solidFill>
                <a:latin typeface="Comic Sans MS"/>
                <a:ea typeface="Comic Sans MS"/>
                <a:cs typeface="Comic Sans MS"/>
                <a:sym typeface="Comic Sans MS"/>
              </a:rPr>
              <a:t>ever this day </a:t>
            </a:r>
          </a:p>
          <a:p>
            <a:pPr indent="0" lvl="0" marL="457200" rtl="0" algn="ctr">
              <a:spcBef>
                <a:spcPts val="0"/>
              </a:spcBef>
              <a:spcAft>
                <a:spcPts val="0"/>
              </a:spcAft>
              <a:buNone/>
            </a:pPr>
            <a:r>
              <a:rPr lang="en" sz="2000">
                <a:solidFill>
                  <a:schemeClr val="dk2"/>
                </a:solidFill>
                <a:latin typeface="Comic Sans MS"/>
                <a:ea typeface="Comic Sans MS"/>
                <a:cs typeface="Comic Sans MS"/>
                <a:sym typeface="Comic Sans MS"/>
              </a:rPr>
              <a:t>be at my side, </a:t>
            </a:r>
          </a:p>
          <a:p>
            <a:pPr indent="0" lvl="0" marL="457200" rtl="0" algn="ctr">
              <a:spcBef>
                <a:spcPts val="0"/>
              </a:spcBef>
              <a:spcAft>
                <a:spcPts val="0"/>
              </a:spcAft>
              <a:buNone/>
            </a:pPr>
            <a:r>
              <a:rPr lang="en" sz="2000">
                <a:solidFill>
                  <a:schemeClr val="dk2"/>
                </a:solidFill>
                <a:latin typeface="Comic Sans MS"/>
                <a:ea typeface="Comic Sans MS"/>
                <a:cs typeface="Comic Sans MS"/>
                <a:sym typeface="Comic Sans MS"/>
              </a:rPr>
              <a:t>to light and guard, </a:t>
            </a:r>
          </a:p>
          <a:p>
            <a:pPr indent="0" lvl="0" marL="457200" rtl="0" algn="ctr">
              <a:spcBef>
                <a:spcPts val="0"/>
              </a:spcBef>
              <a:spcAft>
                <a:spcPts val="0"/>
              </a:spcAft>
              <a:buNone/>
            </a:pPr>
            <a:r>
              <a:rPr lang="en" sz="2000">
                <a:solidFill>
                  <a:schemeClr val="dk2"/>
                </a:solidFill>
                <a:latin typeface="Comic Sans MS"/>
                <a:ea typeface="Comic Sans MS"/>
                <a:cs typeface="Comic Sans MS"/>
                <a:sym typeface="Comic Sans MS"/>
              </a:rPr>
              <a:t>to rule and guide. Amen.</a:t>
            </a:r>
          </a:p>
          <a:p>
            <a:pPr lvl="0">
              <a:spcBef>
                <a:spcPts val="0"/>
              </a:spcBef>
              <a:buNone/>
            </a:pPr>
            <a:r>
              <a:t/>
            </a:r>
            <a:endParaRPr>
              <a:latin typeface="Comic Sans MS"/>
              <a:ea typeface="Comic Sans MS"/>
              <a:cs typeface="Comic Sans MS"/>
              <a:sym typeface="Comic Sans MS"/>
            </a:endParaRPr>
          </a:p>
        </p:txBody>
      </p:sp>
      <p:pic>
        <p:nvPicPr>
          <p:cNvPr id="131" name="Shape 131"/>
          <p:cNvPicPr preferRelativeResize="0"/>
          <p:nvPr/>
        </p:nvPicPr>
        <p:blipFill>
          <a:blip r:embed="rId3">
            <a:alphaModFix/>
          </a:blip>
          <a:stretch>
            <a:fillRect/>
          </a:stretch>
        </p:blipFill>
        <p:spPr>
          <a:xfrm>
            <a:off x="5602625" y="2535425"/>
            <a:ext cx="3238500" cy="2171700"/>
          </a:xfrm>
          <a:prstGeom prst="rect">
            <a:avLst/>
          </a:prstGeom>
          <a:noFill/>
          <a:ln cap="flat" cmpd="sng" w="228600">
            <a:solidFill>
              <a:srgbClr val="000000"/>
            </a:solidFill>
            <a:prstDash val="solid"/>
            <a:miter/>
            <a:headEnd len="med" w="med" type="none"/>
            <a:tailEnd len="med" w="med" type="none"/>
          </a:ln>
        </p:spPr>
      </p:pic>
      <p:pic>
        <p:nvPicPr>
          <p:cNvPr id="132" name="Shape 132"/>
          <p:cNvPicPr preferRelativeResize="0"/>
          <p:nvPr/>
        </p:nvPicPr>
        <p:blipFill>
          <a:blip r:embed="rId4">
            <a:alphaModFix/>
          </a:blip>
          <a:stretch>
            <a:fillRect/>
          </a:stretch>
        </p:blipFill>
        <p:spPr>
          <a:xfrm>
            <a:off x="3653050" y="542562"/>
            <a:ext cx="2465625" cy="2465625"/>
          </a:xfrm>
          <a:prstGeom prst="rect">
            <a:avLst/>
          </a:prstGeom>
          <a:noFill/>
          <a:ln cap="flat" cmpd="sng" w="228600">
            <a:solidFill>
              <a:srgbClr val="000000"/>
            </a:solidFill>
            <a:prstDash val="solid"/>
            <a:miter/>
            <a:headEnd len="med" w="med" type="none"/>
            <a:tailEnd len="med" w="med" type="none"/>
          </a:ln>
        </p:spPr>
      </p:pic>
      <p:pic>
        <p:nvPicPr>
          <p:cNvPr id="133" name="Shape 133"/>
          <p:cNvPicPr preferRelativeResize="0"/>
          <p:nvPr/>
        </p:nvPicPr>
        <p:blipFill>
          <a:blip r:embed="rId5">
            <a:alphaModFix/>
          </a:blip>
          <a:stretch>
            <a:fillRect/>
          </a:stretch>
        </p:blipFill>
        <p:spPr>
          <a:xfrm>
            <a:off x="6731150" y="314875"/>
            <a:ext cx="1769925" cy="2296125"/>
          </a:xfrm>
          <a:prstGeom prst="rect">
            <a:avLst/>
          </a:prstGeom>
          <a:noFill/>
          <a:ln cap="flat" cmpd="sng" w="228600">
            <a:solidFill>
              <a:srgbClr val="000000"/>
            </a:solidFill>
            <a:prstDash val="solid"/>
            <a:miter/>
            <a:headEnd len="med" w="med" type="none"/>
            <a:tailEnd len="med" w="med" type="none"/>
          </a:ln>
        </p:spPr>
      </p:pic>
      <p:pic>
        <p:nvPicPr>
          <p:cNvPr id="134" name="Shape 134"/>
          <p:cNvPicPr preferRelativeResize="0"/>
          <p:nvPr/>
        </p:nvPicPr>
        <p:blipFill>
          <a:blip r:embed="rId6">
            <a:alphaModFix/>
          </a:blip>
          <a:stretch>
            <a:fillRect/>
          </a:stretch>
        </p:blipFill>
        <p:spPr>
          <a:xfrm>
            <a:off x="511749" y="227941"/>
            <a:ext cx="2279449" cy="3376957"/>
          </a:xfrm>
          <a:prstGeom prst="rect">
            <a:avLst/>
          </a:prstGeom>
          <a:noFill/>
          <a:ln>
            <a:noFill/>
          </a:ln>
        </p:spPr>
      </p:pic>
      <p:pic>
        <p:nvPicPr>
          <p:cNvPr id="135" name="Shape 135"/>
          <p:cNvPicPr preferRelativeResize="0"/>
          <p:nvPr/>
        </p:nvPicPr>
        <p:blipFill>
          <a:blip r:embed="rId7">
            <a:alphaModFix/>
          </a:blip>
          <a:stretch>
            <a:fillRect/>
          </a:stretch>
        </p:blipFill>
        <p:spPr>
          <a:xfrm>
            <a:off x="4094225" y="445012"/>
            <a:ext cx="3152299" cy="3940374"/>
          </a:xfrm>
          <a:prstGeom prst="rect">
            <a:avLst/>
          </a:prstGeom>
          <a:noFill/>
          <a:ln>
            <a:noFill/>
          </a:ln>
        </p:spPr>
      </p:pic>
      <p:pic>
        <p:nvPicPr>
          <p:cNvPr id="136" name="Shape 136"/>
          <p:cNvPicPr preferRelativeResize="0"/>
          <p:nvPr/>
        </p:nvPicPr>
        <p:blipFill>
          <a:blip r:embed="rId8">
            <a:alphaModFix/>
          </a:blip>
          <a:stretch>
            <a:fillRect/>
          </a:stretch>
        </p:blipFill>
        <p:spPr>
          <a:xfrm>
            <a:off x="2047552" y="1410537"/>
            <a:ext cx="2895871" cy="3545974"/>
          </a:xfrm>
          <a:prstGeom prst="rect">
            <a:avLst/>
          </a:prstGeom>
          <a:noFill/>
          <a:ln>
            <a:noFill/>
          </a:ln>
        </p:spPr>
      </p:pic>
      <p:pic>
        <p:nvPicPr>
          <p:cNvPr id="137" name="Shape 137"/>
          <p:cNvPicPr preferRelativeResize="0"/>
          <p:nvPr/>
        </p:nvPicPr>
        <p:blipFill>
          <a:blip r:embed="rId9">
            <a:alphaModFix/>
          </a:blip>
          <a:stretch>
            <a:fillRect/>
          </a:stretch>
        </p:blipFill>
        <p:spPr>
          <a:xfrm>
            <a:off x="311700" y="2724446"/>
            <a:ext cx="1401075" cy="1793649"/>
          </a:xfrm>
          <a:prstGeom prst="rect">
            <a:avLst/>
          </a:prstGeom>
          <a:noFill/>
          <a:ln cap="flat" cmpd="sng" w="228600">
            <a:solidFill>
              <a:srgbClr val="000000"/>
            </a:solidFill>
            <a:prstDash val="solid"/>
            <a:miter/>
            <a:headEnd len="med" w="med" type="none"/>
            <a:tailEnd len="med" w="med" type="none"/>
          </a:ln>
        </p:spPr>
      </p:pic>
      <p:pic>
        <p:nvPicPr>
          <p:cNvPr id="138" name="Shape 138"/>
          <p:cNvPicPr preferRelativeResize="0"/>
          <p:nvPr/>
        </p:nvPicPr>
        <p:blipFill rotWithShape="1">
          <a:blip r:embed="rId10">
            <a:alphaModFix/>
          </a:blip>
          <a:srcRect b="18970" l="8997" r="10312" t="15614"/>
          <a:stretch/>
        </p:blipFill>
        <p:spPr>
          <a:xfrm>
            <a:off x="1097125" y="1380275"/>
            <a:ext cx="5155274" cy="3137824"/>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