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301" r:id="rId5"/>
    <p:sldId id="302"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1" r:id="rId33"/>
    <p:sldId id="286" r:id="rId34"/>
    <p:sldId id="287" r:id="rId35"/>
    <p:sldId id="288" r:id="rId36"/>
    <p:sldId id="289" r:id="rId37"/>
    <p:sldId id="290"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9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8347F95-FFAC-4DBD-A16C-EAB9172ABBE1}" type="datetimeFigureOut">
              <a:rPr lang="en-US" smtClean="0"/>
              <a:t>9/24/2014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1D92133-DFAD-4D30-B98D-D30D5770B4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8347F95-FFAC-4DBD-A16C-EAB9172ABBE1}" type="datetimeFigureOut">
              <a:rPr lang="en-US" smtClean="0"/>
              <a:t>9/24/2014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1D92133-DFAD-4D30-B98D-D30D5770B4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8347F95-FFAC-4DBD-A16C-EAB9172ABBE1}" type="datetimeFigureOut">
              <a:rPr lang="en-US" smtClean="0"/>
              <a:t>9/24/2014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1D92133-DFAD-4D30-B98D-D30D5770B4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8347F95-FFAC-4DBD-A16C-EAB9172ABBE1}" type="datetimeFigureOut">
              <a:rPr lang="en-US" smtClean="0"/>
              <a:t>9/24/2014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92133-DFAD-4D30-B98D-D30D5770B4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8347F95-FFAC-4DBD-A16C-EAB9172ABBE1}"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1D92133-DFAD-4D30-B98D-D30D5770B44E}"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8347F95-FFAC-4DBD-A16C-EAB9172ABBE1}" type="datetimeFigureOut">
              <a:rPr lang="en-US" smtClean="0"/>
              <a:t>9/24/2014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1D92133-DFAD-4D30-B98D-D30D5770B4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Faith Formation Kick Off</a:t>
            </a:r>
            <a:endParaRPr lang="en-US" dirty="0"/>
          </a:p>
        </p:txBody>
      </p:sp>
      <p:sp>
        <p:nvSpPr>
          <p:cNvPr id="3" name="Subtitle 2"/>
          <p:cNvSpPr>
            <a:spLocks noGrp="1"/>
          </p:cNvSpPr>
          <p:nvPr>
            <p:ph type="subTitle" idx="1"/>
          </p:nvPr>
        </p:nvSpPr>
        <p:spPr/>
        <p:txBody>
          <a:bodyPr/>
          <a:lstStyle/>
          <a:p>
            <a:r>
              <a:rPr lang="en-US" dirty="0" smtClean="0"/>
              <a:t>September 2014</a:t>
            </a:r>
            <a:endParaRPr lang="en-US" dirty="0"/>
          </a:p>
        </p:txBody>
      </p:sp>
    </p:spTree>
    <p:extLst>
      <p:ext uri="{BB962C8B-B14F-4D97-AF65-F5344CB8AC3E}">
        <p14:creationId xmlns:p14="http://schemas.microsoft.com/office/powerpoint/2010/main" val="4064277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Play a Game Where </a:t>
            </a:r>
            <a:r>
              <a:rPr lang="en-US" dirty="0" err="1" smtClean="0"/>
              <a:t>yoU</a:t>
            </a:r>
            <a:r>
              <a:rPr lang="en-US" dirty="0" smtClean="0"/>
              <a:t> could Win…</a:t>
            </a:r>
            <a:endParaRPr lang="en-US" dirty="0"/>
          </a:p>
        </p:txBody>
      </p:sp>
    </p:spTree>
    <p:extLst>
      <p:ext uri="{BB962C8B-B14F-4D97-AF65-F5344CB8AC3E}">
        <p14:creationId xmlns:p14="http://schemas.microsoft.com/office/powerpoint/2010/main" val="286480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3478"/>
            <a:ext cx="7239000" cy="4479131"/>
          </a:xfrm>
        </p:spPr>
      </p:pic>
    </p:spTree>
    <p:extLst>
      <p:ext uri="{BB962C8B-B14F-4D97-AF65-F5344CB8AC3E}">
        <p14:creationId xmlns:p14="http://schemas.microsoft.com/office/powerpoint/2010/main" val="2952253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THE BLOCKS!!</a:t>
            </a:r>
            <a:endParaRPr lang="en-US" dirty="0"/>
          </a:p>
        </p:txBody>
      </p:sp>
      <p:sp>
        <p:nvSpPr>
          <p:cNvPr id="3" name="Content Placeholder 2"/>
          <p:cNvSpPr>
            <a:spLocks noGrp="1"/>
          </p:cNvSpPr>
          <p:nvPr>
            <p:ph idx="1"/>
          </p:nvPr>
        </p:nvSpPr>
        <p:spPr/>
        <p:txBody>
          <a:bodyPr/>
          <a:lstStyle/>
          <a:p>
            <a:r>
              <a:rPr lang="en-US" dirty="0" smtClean="0"/>
              <a:t>Rules:</a:t>
            </a:r>
          </a:p>
          <a:p>
            <a:pPr lvl="1"/>
            <a:r>
              <a:rPr lang="en-US" dirty="0" smtClean="0"/>
              <a:t>Stephanie will read you a summary of a time period in Catholic History. When she finishes, you will push the blocks over the edge of the table until the four blocks that make up the year number are represented under the construction paper. You may push the blocks forward, but you are not allowed to push the blocks backwards.</a:t>
            </a:r>
          </a:p>
          <a:p>
            <a:pPr lvl="1"/>
            <a:endParaRPr lang="en-US" dirty="0"/>
          </a:p>
          <a:p>
            <a:pPr lvl="2"/>
            <a:r>
              <a:rPr lang="en-US" dirty="0" smtClean="0"/>
              <a:t>GOOD LUCK!!</a:t>
            </a:r>
            <a:endParaRPr lang="en-US" dirty="0"/>
          </a:p>
        </p:txBody>
      </p:sp>
    </p:spTree>
    <p:extLst>
      <p:ext uri="{BB962C8B-B14F-4D97-AF65-F5344CB8AC3E}">
        <p14:creationId xmlns:p14="http://schemas.microsoft.com/office/powerpoint/2010/main" val="25316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Our Next Contestant?</a:t>
            </a:r>
            <a:endParaRPr lang="en-US" dirty="0"/>
          </a:p>
        </p:txBody>
      </p:sp>
      <p:sp>
        <p:nvSpPr>
          <p:cNvPr id="3" name="Content Placeholder 2"/>
          <p:cNvSpPr>
            <a:spLocks noGrp="1"/>
          </p:cNvSpPr>
          <p:nvPr>
            <p:ph idx="1"/>
          </p:nvPr>
        </p:nvSpPr>
        <p:spPr/>
        <p:txBody>
          <a:bodyPr/>
          <a:lstStyle/>
          <a:p>
            <a:pPr marL="0" indent="0">
              <a:buNone/>
            </a:pPr>
            <a:r>
              <a:rPr lang="en-US" dirty="0" smtClean="0"/>
              <a:t>_________ come on down! You are the next contestant on the Price is Right!</a:t>
            </a:r>
            <a:endParaRPr lang="en-US" dirty="0"/>
          </a:p>
        </p:txBody>
      </p:sp>
      <p:pic>
        <p:nvPicPr>
          <p:cNvPr id="4" name="Price is Right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0" y="3225800"/>
            <a:ext cx="406400" cy="406400"/>
          </a:xfrm>
          <a:prstGeom prst="rect">
            <a:avLst/>
          </a:prstGeom>
        </p:spPr>
      </p:pic>
    </p:spTree>
    <p:extLst>
      <p:ext uri="{BB962C8B-B14F-4D97-AF65-F5344CB8AC3E}">
        <p14:creationId xmlns:p14="http://schemas.microsoft.com/office/powerpoint/2010/main" val="3041699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actual retail price without going over?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0452" y="1828800"/>
            <a:ext cx="3476947" cy="4545028"/>
          </a:xfrm>
        </p:spPr>
      </p:pic>
    </p:spTree>
    <p:extLst>
      <p:ext uri="{BB962C8B-B14F-4D97-AF65-F5344CB8AC3E}">
        <p14:creationId xmlns:p14="http://schemas.microsoft.com/office/powerpoint/2010/main" val="331198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Play a Game Where </a:t>
            </a:r>
            <a:r>
              <a:rPr lang="en-US" dirty="0" err="1" smtClean="0"/>
              <a:t>yoU</a:t>
            </a:r>
            <a:r>
              <a:rPr lang="en-US" dirty="0" smtClean="0"/>
              <a:t> could Win…</a:t>
            </a:r>
            <a:endParaRPr lang="en-US" dirty="0"/>
          </a:p>
        </p:txBody>
      </p:sp>
    </p:spTree>
    <p:extLst>
      <p:ext uri="{BB962C8B-B14F-4D97-AF65-F5344CB8AC3E}">
        <p14:creationId xmlns:p14="http://schemas.microsoft.com/office/powerpoint/2010/main" val="3927130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a:t>
            </a:r>
            <a:endParaRPr lang="en-US" dirty="0"/>
          </a:p>
        </p:txBody>
      </p:sp>
      <p:pic>
        <p:nvPicPr>
          <p:cNvPr id="2050" name="Picture 2" descr="C:\Users\Faith2\AppData\Local\Microsoft\Windows\Temporary Internet Files\Content.IE5\PS3D7SAC\MC90043474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79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950" y="1816894"/>
            <a:ext cx="5651500" cy="4432300"/>
          </a:xfrm>
        </p:spPr>
      </p:pic>
    </p:spTree>
    <p:extLst>
      <p:ext uri="{BB962C8B-B14F-4D97-AF65-F5344CB8AC3E}">
        <p14:creationId xmlns:p14="http://schemas.microsoft.com/office/powerpoint/2010/main" val="1796155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Plinko</a:t>
            </a:r>
            <a:endParaRPr lang="en-US" dirty="0"/>
          </a:p>
        </p:txBody>
      </p:sp>
      <p:sp>
        <p:nvSpPr>
          <p:cNvPr id="3" name="Content Placeholder 2"/>
          <p:cNvSpPr>
            <a:spLocks noGrp="1"/>
          </p:cNvSpPr>
          <p:nvPr>
            <p:ph idx="1"/>
          </p:nvPr>
        </p:nvSpPr>
        <p:spPr/>
        <p:txBody>
          <a:bodyPr/>
          <a:lstStyle/>
          <a:p>
            <a:r>
              <a:rPr lang="en-US" dirty="0" smtClean="0"/>
              <a:t>Here you will be given 5 scenarios. With each scenario you will be given two choices on how best to react. If the choice is right, you will receive an additional </a:t>
            </a:r>
            <a:r>
              <a:rPr lang="en-US" dirty="0" err="1" smtClean="0"/>
              <a:t>Plinko</a:t>
            </a:r>
            <a:r>
              <a:rPr lang="en-US" dirty="0" smtClean="0"/>
              <a:t> chip. I will start you with one chip, but you must earn the rest. </a:t>
            </a:r>
            <a:r>
              <a:rPr lang="en-US" dirty="0" smtClean="0">
                <a:sym typeface="Wingdings" panose="05000000000000000000" pitchFamily="2" charset="2"/>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000580"/>
            <a:ext cx="2286000" cy="2286000"/>
          </a:xfrm>
          <a:prstGeom prst="rect">
            <a:avLst/>
          </a:prstGeom>
        </p:spPr>
      </p:pic>
    </p:spTree>
    <p:extLst>
      <p:ext uri="{BB962C8B-B14F-4D97-AF65-F5344CB8AC3E}">
        <p14:creationId xmlns:p14="http://schemas.microsoft.com/office/powerpoint/2010/main" val="243258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Spin the Wheel!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608" y="1609725"/>
            <a:ext cx="6462184" cy="4846638"/>
          </a:xfrm>
        </p:spPr>
      </p:pic>
    </p:spTree>
    <p:extLst>
      <p:ext uri="{BB962C8B-B14F-4D97-AF65-F5344CB8AC3E}">
        <p14:creationId xmlns:p14="http://schemas.microsoft.com/office/powerpoint/2010/main" val="254752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685800" y="1609416"/>
            <a:ext cx="7315200" cy="4846320"/>
          </a:xfrm>
        </p:spPr>
        <p:txBody>
          <a:bodyPr/>
          <a:lstStyle/>
          <a:p>
            <a:r>
              <a:rPr lang="en-US" dirty="0" smtClean="0"/>
              <a:t>Stephanie Rottier</a:t>
            </a:r>
          </a:p>
          <a:p>
            <a:pPr lvl="1"/>
            <a:r>
              <a:rPr lang="en-US" dirty="0" smtClean="0"/>
              <a:t>Faith Formation Coordinator</a:t>
            </a:r>
          </a:p>
          <a:p>
            <a:pPr lvl="1"/>
            <a:r>
              <a:rPr lang="en-US" dirty="0" smtClean="0"/>
              <a:t>Youth Minister</a:t>
            </a:r>
          </a:p>
          <a:p>
            <a:pPr lvl="1"/>
            <a:endParaRPr lang="en-US" dirty="0"/>
          </a:p>
          <a:p>
            <a:pPr lvl="1"/>
            <a:endParaRPr lang="en-US" dirty="0" smtClean="0"/>
          </a:p>
          <a:p>
            <a:pPr marL="292608" lvl="1" indent="0">
              <a:buNone/>
            </a:pPr>
            <a:endParaRPr lang="en-US" dirty="0"/>
          </a:p>
          <a:p>
            <a:pPr algn="r"/>
            <a:r>
              <a:rPr lang="en-US" dirty="0" smtClean="0"/>
              <a:t>Youth Ministry Events Coming Up</a:t>
            </a:r>
          </a:p>
          <a:p>
            <a:pPr lvl="1" algn="r"/>
            <a:r>
              <a:rPr lang="en-US" dirty="0" smtClean="0"/>
              <a:t>FNL’s - Packets available in classrooms</a:t>
            </a:r>
          </a:p>
          <a:p>
            <a:pPr lvl="1" algn="r"/>
            <a:r>
              <a:rPr lang="en-US" dirty="0" smtClean="0"/>
              <a:t>Bowling Night in the Future</a:t>
            </a:r>
          </a:p>
          <a:p>
            <a:pPr lvl="1" algn="r"/>
            <a:r>
              <a:rPr lang="en-US" dirty="0" smtClean="0"/>
              <a:t>Service Day – October 25, 2014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433" y="533400"/>
            <a:ext cx="2571749"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76600"/>
            <a:ext cx="2291315" cy="3063949"/>
          </a:xfrm>
          <a:prstGeom prst="rect">
            <a:avLst/>
          </a:prstGeom>
        </p:spPr>
      </p:pic>
    </p:spTree>
    <p:extLst>
      <p:ext uri="{BB962C8B-B14F-4D97-AF65-F5344CB8AC3E}">
        <p14:creationId xmlns:p14="http://schemas.microsoft.com/office/powerpoint/2010/main" val="1290925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Our Next Contestant?</a:t>
            </a:r>
            <a:endParaRPr lang="en-US" dirty="0"/>
          </a:p>
        </p:txBody>
      </p:sp>
      <p:sp>
        <p:nvSpPr>
          <p:cNvPr id="3" name="Content Placeholder 2"/>
          <p:cNvSpPr>
            <a:spLocks noGrp="1"/>
          </p:cNvSpPr>
          <p:nvPr>
            <p:ph idx="1"/>
          </p:nvPr>
        </p:nvSpPr>
        <p:spPr/>
        <p:txBody>
          <a:bodyPr/>
          <a:lstStyle/>
          <a:p>
            <a:pPr marL="0" indent="0">
              <a:buNone/>
            </a:pPr>
            <a:r>
              <a:rPr lang="en-US" dirty="0" smtClean="0"/>
              <a:t>_________ come on down! You are the next contestant on the Price is Right!</a:t>
            </a:r>
            <a:endParaRPr lang="en-US" dirty="0"/>
          </a:p>
        </p:txBody>
      </p:sp>
      <p:pic>
        <p:nvPicPr>
          <p:cNvPr id="4" name="Price is Right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0" y="3225800"/>
            <a:ext cx="406400" cy="406400"/>
          </a:xfrm>
          <a:prstGeom prst="rect">
            <a:avLst/>
          </a:prstGeom>
        </p:spPr>
      </p:pic>
    </p:spTree>
    <p:extLst>
      <p:ext uri="{BB962C8B-B14F-4D97-AF65-F5344CB8AC3E}">
        <p14:creationId xmlns:p14="http://schemas.microsoft.com/office/powerpoint/2010/main" val="4019259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actual retail price without going over?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4419600" cy="4419600"/>
          </a:xfrm>
        </p:spPr>
      </p:pic>
    </p:spTree>
    <p:extLst>
      <p:ext uri="{BB962C8B-B14F-4D97-AF65-F5344CB8AC3E}">
        <p14:creationId xmlns:p14="http://schemas.microsoft.com/office/powerpoint/2010/main" val="136857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Play a Game Where </a:t>
            </a:r>
            <a:r>
              <a:rPr lang="en-US" dirty="0" err="1" smtClean="0"/>
              <a:t>yoU</a:t>
            </a:r>
            <a:r>
              <a:rPr lang="en-US" dirty="0" smtClean="0"/>
              <a:t> could Win…</a:t>
            </a:r>
            <a:endParaRPr lang="en-US" dirty="0"/>
          </a:p>
        </p:txBody>
      </p:sp>
    </p:spTree>
    <p:extLst>
      <p:ext uri="{BB962C8B-B14F-4D97-AF65-F5344CB8AC3E}">
        <p14:creationId xmlns:p14="http://schemas.microsoft.com/office/powerpoint/2010/main" val="341904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86000"/>
            <a:ext cx="7239000" cy="3231696"/>
          </a:xfrm>
        </p:spPr>
      </p:pic>
    </p:spTree>
    <p:extLst>
      <p:ext uri="{BB962C8B-B14F-4D97-AF65-F5344CB8AC3E}">
        <p14:creationId xmlns:p14="http://schemas.microsoft.com/office/powerpoint/2010/main" val="3120622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Hole In One</a:t>
            </a:r>
            <a:endParaRPr lang="en-US" dirty="0"/>
          </a:p>
        </p:txBody>
      </p:sp>
      <p:sp>
        <p:nvSpPr>
          <p:cNvPr id="3" name="Content Placeholder 2"/>
          <p:cNvSpPr>
            <a:spLocks noGrp="1"/>
          </p:cNvSpPr>
          <p:nvPr>
            <p:ph idx="1"/>
          </p:nvPr>
        </p:nvSpPr>
        <p:spPr/>
        <p:txBody>
          <a:bodyPr/>
          <a:lstStyle/>
          <a:p>
            <a:r>
              <a:rPr lang="en-US" dirty="0" smtClean="0"/>
              <a:t>Here you will be given 5 events in Catholic History. You need to put the events in chronological order. Based on your correct answers, is where you will be putting from.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395" y="3352800"/>
            <a:ext cx="4902200" cy="27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7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Our Next Contestant?</a:t>
            </a:r>
            <a:endParaRPr lang="en-US" dirty="0"/>
          </a:p>
        </p:txBody>
      </p:sp>
      <p:sp>
        <p:nvSpPr>
          <p:cNvPr id="3" name="Content Placeholder 2"/>
          <p:cNvSpPr>
            <a:spLocks noGrp="1"/>
          </p:cNvSpPr>
          <p:nvPr>
            <p:ph idx="1"/>
          </p:nvPr>
        </p:nvSpPr>
        <p:spPr/>
        <p:txBody>
          <a:bodyPr/>
          <a:lstStyle/>
          <a:p>
            <a:pPr marL="0" indent="0">
              <a:buNone/>
            </a:pPr>
            <a:r>
              <a:rPr lang="en-US" dirty="0" smtClean="0"/>
              <a:t>_________ come on down! You are the next contestant on the Price is Right!</a:t>
            </a:r>
            <a:endParaRPr lang="en-US" dirty="0"/>
          </a:p>
        </p:txBody>
      </p:sp>
      <p:pic>
        <p:nvPicPr>
          <p:cNvPr id="4" name="Price is Right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0" y="3225800"/>
            <a:ext cx="406400" cy="406400"/>
          </a:xfrm>
          <a:prstGeom prst="rect">
            <a:avLst/>
          </a:prstGeom>
        </p:spPr>
      </p:pic>
    </p:spTree>
    <p:extLst>
      <p:ext uri="{BB962C8B-B14F-4D97-AF65-F5344CB8AC3E}">
        <p14:creationId xmlns:p14="http://schemas.microsoft.com/office/powerpoint/2010/main" val="1521455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actual retail price without going over?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71053"/>
            <a:ext cx="4648200" cy="4729747"/>
          </a:xfrm>
        </p:spPr>
      </p:pic>
    </p:spTree>
    <p:extLst>
      <p:ext uri="{BB962C8B-B14F-4D97-AF65-F5344CB8AC3E}">
        <p14:creationId xmlns:p14="http://schemas.microsoft.com/office/powerpoint/2010/main" val="1732855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Play a Game Where </a:t>
            </a:r>
            <a:r>
              <a:rPr lang="en-US" dirty="0" err="1" smtClean="0"/>
              <a:t>yoU</a:t>
            </a:r>
            <a:r>
              <a:rPr lang="en-US" dirty="0" smtClean="0"/>
              <a:t> could Win…</a:t>
            </a:r>
            <a:endParaRPr lang="en-US" dirty="0"/>
          </a:p>
        </p:txBody>
      </p:sp>
    </p:spTree>
    <p:extLst>
      <p:ext uri="{BB962C8B-B14F-4D97-AF65-F5344CB8AC3E}">
        <p14:creationId xmlns:p14="http://schemas.microsoft.com/office/powerpoint/2010/main" val="395858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a:t>
            </a:r>
            <a:endParaRPr lang="en-US" dirty="0"/>
          </a:p>
        </p:txBody>
      </p:sp>
      <p:pic>
        <p:nvPicPr>
          <p:cNvPr id="6147" name="Picture 3" descr="C:\Users\Faith2\AppData\Local\Microsoft\Windows\Temporary Internet Files\Content.IE5\NPZHNUB5\MP900430936[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13" t="14974" r="14535" b="30698"/>
          <a:stretch/>
        </p:blipFill>
        <p:spPr bwMode="auto">
          <a:xfrm>
            <a:off x="235688" y="1752600"/>
            <a:ext cx="7620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531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 the Holes</a:t>
            </a:r>
            <a:endParaRPr lang="en-US" dirty="0"/>
          </a:p>
        </p:txBody>
      </p:sp>
      <p:sp>
        <p:nvSpPr>
          <p:cNvPr id="3" name="Content Placeholder 2"/>
          <p:cNvSpPr>
            <a:spLocks noGrp="1"/>
          </p:cNvSpPr>
          <p:nvPr>
            <p:ph idx="1"/>
          </p:nvPr>
        </p:nvSpPr>
        <p:spPr>
          <a:xfrm>
            <a:off x="457200" y="1609416"/>
            <a:ext cx="7391400" cy="1590984"/>
          </a:xfrm>
        </p:spPr>
        <p:txBody>
          <a:bodyPr>
            <a:normAutofit fontScale="77500" lnSpcReduction="20000"/>
          </a:bodyPr>
          <a:lstStyle/>
          <a:p>
            <a:r>
              <a:rPr lang="en-US" dirty="0" smtClean="0"/>
              <a:t>Here you will be given 4 different questions to answer. With each correct answer you get a “punch.” After punching the # of correct answers, one at a time we will go through and pull out what you have one. At each pull, you will have a choice of keeping your prize or leaving it and going to the next one. Good luck!!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29000"/>
            <a:ext cx="6731000" cy="3176588"/>
          </a:xfrm>
          <a:prstGeom prst="rect">
            <a:avLst/>
          </a:prstGeom>
        </p:spPr>
      </p:pic>
    </p:spTree>
    <p:extLst>
      <p:ext uri="{BB962C8B-B14F-4D97-AF65-F5344CB8AC3E}">
        <p14:creationId xmlns:p14="http://schemas.microsoft.com/office/powerpoint/2010/main" val="3718597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Night Lives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86004" y="176451"/>
            <a:ext cx="1077191" cy="13940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70463"/>
            <a:ext cx="3886200" cy="5029200"/>
          </a:xfrm>
          <a:prstGeom prst="rect">
            <a:avLst/>
          </a:prstGeom>
        </p:spPr>
      </p:pic>
      <p:sp>
        <p:nvSpPr>
          <p:cNvPr id="6" name="TextBox 5"/>
          <p:cNvSpPr txBox="1"/>
          <p:nvPr/>
        </p:nvSpPr>
        <p:spPr>
          <a:xfrm>
            <a:off x="4648200" y="1570463"/>
            <a:ext cx="3352800" cy="5078313"/>
          </a:xfrm>
          <a:prstGeom prst="rect">
            <a:avLst/>
          </a:prstGeom>
          <a:noFill/>
        </p:spPr>
        <p:txBody>
          <a:bodyPr wrap="square" rtlCol="0">
            <a:spAutoFit/>
          </a:bodyPr>
          <a:lstStyle/>
          <a:p>
            <a:r>
              <a:rPr lang="en-US" dirty="0" smtClean="0"/>
              <a:t>Friday Night Lives are mostly FREE nights of Faith, Fun, and Food with other Middle School Students on the West Side of Green Bay. </a:t>
            </a:r>
          </a:p>
          <a:p>
            <a:endParaRPr lang="en-US" dirty="0"/>
          </a:p>
          <a:p>
            <a:r>
              <a:rPr lang="en-US" dirty="0" smtClean="0"/>
              <a:t>Event location changes each month, as well as event theme, food, and activity.</a:t>
            </a:r>
          </a:p>
          <a:p>
            <a:endParaRPr lang="en-US" dirty="0" smtClean="0"/>
          </a:p>
          <a:p>
            <a:r>
              <a:rPr lang="en-US" dirty="0" smtClean="0"/>
              <a:t>Our next FNL is at the Quad Parishes – St. Joseph Site – and the theme is Glow in the Dark!</a:t>
            </a:r>
          </a:p>
          <a:p>
            <a:endParaRPr lang="en-US" dirty="0"/>
          </a:p>
          <a:p>
            <a:r>
              <a:rPr lang="en-US" dirty="0" smtClean="0"/>
              <a:t>Contact Stephanie if you have more questions about this fun idea!!</a:t>
            </a:r>
            <a:endParaRPr lang="en-US" dirty="0"/>
          </a:p>
          <a:p>
            <a:endParaRPr lang="en-US" dirty="0"/>
          </a:p>
        </p:txBody>
      </p:sp>
    </p:spTree>
    <p:extLst>
      <p:ext uri="{BB962C8B-B14F-4D97-AF65-F5344CB8AC3E}">
        <p14:creationId xmlns:p14="http://schemas.microsoft.com/office/powerpoint/2010/main" val="3416439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Spin the Wheel!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608" y="1609725"/>
            <a:ext cx="6462184" cy="4846638"/>
          </a:xfrm>
        </p:spPr>
      </p:pic>
    </p:spTree>
    <p:extLst>
      <p:ext uri="{BB962C8B-B14F-4D97-AF65-F5344CB8AC3E}">
        <p14:creationId xmlns:p14="http://schemas.microsoft.com/office/powerpoint/2010/main" val="3719948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the…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752600"/>
            <a:ext cx="7315203" cy="4343400"/>
          </a:xfrm>
        </p:spPr>
      </p:pic>
    </p:spTree>
    <p:extLst>
      <p:ext uri="{BB962C8B-B14F-4D97-AF65-F5344CB8AC3E}">
        <p14:creationId xmlns:p14="http://schemas.microsoft.com/office/powerpoint/2010/main" val="3719948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Showcase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752600"/>
            <a:ext cx="7315203" cy="4343400"/>
          </a:xfrm>
        </p:spPr>
      </p:pic>
    </p:spTree>
    <p:extLst>
      <p:ext uri="{BB962C8B-B14F-4D97-AF65-F5344CB8AC3E}">
        <p14:creationId xmlns:p14="http://schemas.microsoft.com/office/powerpoint/2010/main" val="474571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Showcase Includes…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573" y="1981200"/>
            <a:ext cx="6481027" cy="4303402"/>
          </a:xfrm>
        </p:spPr>
      </p:pic>
    </p:spTree>
    <p:extLst>
      <p:ext uri="{BB962C8B-B14F-4D97-AF65-F5344CB8AC3E}">
        <p14:creationId xmlns:p14="http://schemas.microsoft.com/office/powerpoint/2010/main" val="1555105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Showcase Includes…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5385" y="1981200"/>
            <a:ext cx="4303402" cy="4303402"/>
          </a:xfrm>
        </p:spPr>
      </p:pic>
    </p:spTree>
    <p:extLst>
      <p:ext uri="{BB962C8B-B14F-4D97-AF65-F5344CB8AC3E}">
        <p14:creationId xmlns:p14="http://schemas.microsoft.com/office/powerpoint/2010/main" val="3123845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Showcase Includes…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923" y="1681464"/>
            <a:ext cx="3070257" cy="4603138"/>
          </a:xfrm>
        </p:spPr>
      </p:pic>
    </p:spTree>
    <p:extLst>
      <p:ext uri="{BB962C8B-B14F-4D97-AF65-F5344CB8AC3E}">
        <p14:creationId xmlns:p14="http://schemas.microsoft.com/office/powerpoint/2010/main" val="1472766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Showcase Includes…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057400"/>
            <a:ext cx="7909038" cy="3276600"/>
          </a:xfrm>
        </p:spPr>
      </p:pic>
    </p:spTree>
    <p:extLst>
      <p:ext uri="{BB962C8B-B14F-4D97-AF65-F5344CB8AC3E}">
        <p14:creationId xmlns:p14="http://schemas.microsoft.com/office/powerpoint/2010/main" val="3390062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or Play?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3492500" cy="4826000"/>
          </a:xfrm>
        </p:spPr>
      </p:pic>
      <p:sp>
        <p:nvSpPr>
          <p:cNvPr id="5" name="TextBox 4"/>
          <p:cNvSpPr txBox="1"/>
          <p:nvPr/>
        </p:nvSpPr>
        <p:spPr>
          <a:xfrm>
            <a:off x="5105400" y="1905000"/>
            <a:ext cx="2590800" cy="3785652"/>
          </a:xfrm>
          <a:prstGeom prst="rect">
            <a:avLst/>
          </a:prstGeom>
          <a:noFill/>
        </p:spPr>
        <p:txBody>
          <a:bodyPr wrap="square" rtlCol="0">
            <a:spAutoFit/>
          </a:bodyPr>
          <a:lstStyle/>
          <a:p>
            <a:pPr algn="ctr"/>
            <a:r>
              <a:rPr lang="en-US" sz="6000" dirty="0" smtClean="0">
                <a:latin typeface="Showcard Gothic" panose="04020904020102020604" pitchFamily="82" charset="0"/>
              </a:rPr>
              <a:t>What do you bid?</a:t>
            </a:r>
            <a:endParaRPr lang="en-US" sz="6000" dirty="0">
              <a:latin typeface="Showcard Gothic" panose="04020904020102020604" pitchFamily="82" charset="0"/>
            </a:endParaRPr>
          </a:p>
        </p:txBody>
      </p:sp>
    </p:spTree>
    <p:extLst>
      <p:ext uri="{BB962C8B-B14F-4D97-AF65-F5344CB8AC3E}">
        <p14:creationId xmlns:p14="http://schemas.microsoft.com/office/powerpoint/2010/main" val="2172046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Showcase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752600"/>
            <a:ext cx="7315203" cy="4343400"/>
          </a:xfrm>
        </p:spPr>
      </p:pic>
    </p:spTree>
    <p:extLst>
      <p:ext uri="{BB962C8B-B14F-4D97-AF65-F5344CB8AC3E}">
        <p14:creationId xmlns:p14="http://schemas.microsoft.com/office/powerpoint/2010/main" val="3732248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Showcase Includes…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8" t="5321" r="238" b="3594"/>
          <a:stretch/>
        </p:blipFill>
        <p:spPr>
          <a:xfrm>
            <a:off x="1752600" y="1743740"/>
            <a:ext cx="4462102" cy="4580860"/>
          </a:xfrm>
        </p:spPr>
      </p:pic>
    </p:spTree>
    <p:extLst>
      <p:ext uri="{BB962C8B-B14F-4D97-AF65-F5344CB8AC3E}">
        <p14:creationId xmlns:p14="http://schemas.microsoft.com/office/powerpoint/2010/main" val="65556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685800" y="1609416"/>
            <a:ext cx="7315200" cy="4846320"/>
          </a:xfrm>
        </p:spPr>
        <p:txBody>
          <a:bodyPr/>
          <a:lstStyle/>
          <a:p>
            <a:r>
              <a:rPr lang="en-US" dirty="0" smtClean="0"/>
              <a:t>Stephanie Rottier</a:t>
            </a:r>
          </a:p>
          <a:p>
            <a:pPr lvl="1"/>
            <a:r>
              <a:rPr lang="en-US" dirty="0" smtClean="0"/>
              <a:t>Faith Formation Coordinator</a:t>
            </a:r>
          </a:p>
          <a:p>
            <a:pPr lvl="1"/>
            <a:r>
              <a:rPr lang="en-US" dirty="0" smtClean="0"/>
              <a:t>Youth Minister</a:t>
            </a:r>
          </a:p>
          <a:p>
            <a:pPr lvl="1"/>
            <a:endParaRPr lang="en-US" dirty="0"/>
          </a:p>
          <a:p>
            <a:pPr lvl="1"/>
            <a:endParaRPr lang="en-US" dirty="0" smtClean="0"/>
          </a:p>
          <a:p>
            <a:pPr marL="292608" lvl="1" indent="0">
              <a:buNone/>
            </a:pPr>
            <a:endParaRPr lang="en-US" dirty="0"/>
          </a:p>
          <a:p>
            <a:pPr algn="r"/>
            <a:r>
              <a:rPr lang="en-US" dirty="0" smtClean="0"/>
              <a:t>Youth Ministry Events Coming Up</a:t>
            </a:r>
          </a:p>
          <a:p>
            <a:pPr lvl="1" algn="r"/>
            <a:r>
              <a:rPr lang="en-US" dirty="0" smtClean="0"/>
              <a:t>Connect 4’s</a:t>
            </a:r>
          </a:p>
          <a:p>
            <a:pPr lvl="1" algn="r"/>
            <a:r>
              <a:rPr lang="en-US" dirty="0" smtClean="0"/>
              <a:t>Made 4 More Conference</a:t>
            </a:r>
          </a:p>
          <a:p>
            <a:pPr lvl="1" algn="r"/>
            <a:r>
              <a:rPr lang="en-US" dirty="0" smtClean="0"/>
              <a:t>Youth Group After Religion on Wed.</a:t>
            </a:r>
          </a:p>
          <a:p>
            <a:pPr lvl="1" algn="r"/>
            <a:r>
              <a:rPr lang="en-US" dirty="0" smtClean="0"/>
              <a:t>Service Day – October 25, 2014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433" y="533400"/>
            <a:ext cx="2571749"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581400"/>
            <a:ext cx="2291315" cy="2965231"/>
          </a:xfrm>
          <a:prstGeom prst="rect">
            <a:avLst/>
          </a:prstGeom>
        </p:spPr>
      </p:pic>
    </p:spTree>
    <p:extLst>
      <p:ext uri="{BB962C8B-B14F-4D97-AF65-F5344CB8AC3E}">
        <p14:creationId xmlns:p14="http://schemas.microsoft.com/office/powerpoint/2010/main" val="1865465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Showcase Includes…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752600"/>
            <a:ext cx="5715000" cy="4532002"/>
          </a:xfrm>
        </p:spPr>
      </p:pic>
    </p:spTree>
    <p:extLst>
      <p:ext uri="{BB962C8B-B14F-4D97-AF65-F5344CB8AC3E}">
        <p14:creationId xmlns:p14="http://schemas.microsoft.com/office/powerpoint/2010/main" val="4254863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Showcase Includes…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4920115" cy="4920115"/>
          </a:xfrm>
        </p:spPr>
      </p:pic>
    </p:spTree>
    <p:extLst>
      <p:ext uri="{BB962C8B-B14F-4D97-AF65-F5344CB8AC3E}">
        <p14:creationId xmlns:p14="http://schemas.microsoft.com/office/powerpoint/2010/main" val="1750837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Showcase Includes…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0"/>
            <a:ext cx="6051176" cy="3810000"/>
          </a:xfrm>
        </p:spPr>
      </p:pic>
    </p:spTree>
    <p:extLst>
      <p:ext uri="{BB962C8B-B14F-4D97-AF65-F5344CB8AC3E}">
        <p14:creationId xmlns:p14="http://schemas.microsoft.com/office/powerpoint/2010/main" val="2388204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533400"/>
            <a:ext cx="4043947" cy="5588000"/>
          </a:xfrm>
        </p:spPr>
      </p:pic>
      <p:sp>
        <p:nvSpPr>
          <p:cNvPr id="5" name="TextBox 4"/>
          <p:cNvSpPr txBox="1"/>
          <p:nvPr/>
        </p:nvSpPr>
        <p:spPr>
          <a:xfrm>
            <a:off x="5105400" y="1447800"/>
            <a:ext cx="2590800" cy="3785652"/>
          </a:xfrm>
          <a:prstGeom prst="rect">
            <a:avLst/>
          </a:prstGeom>
          <a:noFill/>
        </p:spPr>
        <p:txBody>
          <a:bodyPr wrap="square" rtlCol="0">
            <a:spAutoFit/>
          </a:bodyPr>
          <a:lstStyle/>
          <a:p>
            <a:pPr algn="ctr"/>
            <a:r>
              <a:rPr lang="en-US" sz="6000" dirty="0" smtClean="0">
                <a:latin typeface="Showcard Gothic" panose="04020904020102020604" pitchFamily="82" charset="0"/>
              </a:rPr>
              <a:t>What do you bid?</a:t>
            </a:r>
            <a:endParaRPr lang="en-US" sz="6000" dirty="0">
              <a:latin typeface="Showcard Gothic" panose="04020904020102020604" pitchFamily="82" charset="0"/>
            </a:endParaRPr>
          </a:p>
        </p:txBody>
      </p:sp>
    </p:spTree>
    <p:extLst>
      <p:ext uri="{BB962C8B-B14F-4D97-AF65-F5344CB8AC3E}">
        <p14:creationId xmlns:p14="http://schemas.microsoft.com/office/powerpoint/2010/main" val="2904261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Actual Retail Price Is…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1752600"/>
            <a:ext cx="7315203" cy="4343400"/>
          </a:xfrm>
        </p:spPr>
      </p:pic>
    </p:spTree>
    <p:extLst>
      <p:ext uri="{BB962C8B-B14F-4D97-AF65-F5344CB8AC3E}">
        <p14:creationId xmlns:p14="http://schemas.microsoft.com/office/powerpoint/2010/main" val="147471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1000" y="1447800"/>
            <a:ext cx="7391400" cy="5279104"/>
          </a:xfrm>
        </p:spPr>
      </p:pic>
      <p:pic>
        <p:nvPicPr>
          <p:cNvPr id="5" name="Price is Right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6019800"/>
            <a:ext cx="406400" cy="406400"/>
          </a:xfrm>
          <a:prstGeom prst="rect">
            <a:avLst/>
          </a:prstGeom>
        </p:spPr>
      </p:pic>
    </p:spTree>
    <p:extLst>
      <p:ext uri="{BB962C8B-B14F-4D97-AF65-F5344CB8AC3E}">
        <p14:creationId xmlns:p14="http://schemas.microsoft.com/office/powerpoint/2010/main" val="160956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63"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Playing</a:t>
            </a:r>
            <a:endParaRPr lang="en-US" dirty="0"/>
          </a:p>
        </p:txBody>
      </p:sp>
      <p:sp>
        <p:nvSpPr>
          <p:cNvPr id="3" name="Content Placeholder 2"/>
          <p:cNvSpPr>
            <a:spLocks noGrp="1"/>
          </p:cNvSpPr>
          <p:nvPr>
            <p:ph idx="1"/>
          </p:nvPr>
        </p:nvSpPr>
        <p:spPr/>
        <p:txBody>
          <a:bodyPr>
            <a:normAutofit/>
          </a:bodyPr>
          <a:lstStyle/>
          <a:p>
            <a:r>
              <a:rPr lang="en-US" sz="4000" dirty="0" smtClean="0"/>
              <a:t>Thanks for playing…you may head back to class!!</a:t>
            </a:r>
            <a:endParaRPr lang="en-US" sz="4000" dirty="0"/>
          </a:p>
        </p:txBody>
      </p:sp>
    </p:spTree>
    <p:extLst>
      <p:ext uri="{BB962C8B-B14F-4D97-AF65-F5344CB8AC3E}">
        <p14:creationId xmlns:p14="http://schemas.microsoft.com/office/powerpoint/2010/main" val="112304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4’s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70463"/>
            <a:ext cx="3886200" cy="5029200"/>
          </a:xfrm>
          <a:prstGeom prst="rect">
            <a:avLst/>
          </a:prstGeom>
        </p:spPr>
      </p:pic>
      <p:sp>
        <p:nvSpPr>
          <p:cNvPr id="6" name="TextBox 5"/>
          <p:cNvSpPr txBox="1"/>
          <p:nvPr/>
        </p:nvSpPr>
        <p:spPr>
          <a:xfrm>
            <a:off x="4648200" y="1570463"/>
            <a:ext cx="3352800" cy="5078313"/>
          </a:xfrm>
          <a:prstGeom prst="rect">
            <a:avLst/>
          </a:prstGeom>
          <a:noFill/>
        </p:spPr>
        <p:txBody>
          <a:bodyPr wrap="square" rtlCol="0">
            <a:spAutoFit/>
          </a:bodyPr>
          <a:lstStyle/>
          <a:p>
            <a:r>
              <a:rPr lang="en-US" dirty="0" smtClean="0"/>
              <a:t>Connect 4’s are mostly FREE nights of Faith, Fun, and Food with other High School Students on the West Side of Green Bay. </a:t>
            </a:r>
          </a:p>
          <a:p>
            <a:endParaRPr lang="en-US" dirty="0"/>
          </a:p>
          <a:p>
            <a:r>
              <a:rPr lang="en-US" dirty="0" smtClean="0"/>
              <a:t>Event location changes each month, as well as event theme, food, and activity.</a:t>
            </a:r>
          </a:p>
          <a:p>
            <a:endParaRPr lang="en-US" dirty="0" smtClean="0"/>
          </a:p>
          <a:p>
            <a:r>
              <a:rPr lang="en-US" dirty="0" smtClean="0"/>
              <a:t>Our next Connect 4 is here at Nativity and the theme is Chopped – Culinary Challenge!</a:t>
            </a:r>
          </a:p>
          <a:p>
            <a:endParaRPr lang="en-US" dirty="0"/>
          </a:p>
          <a:p>
            <a:r>
              <a:rPr lang="en-US" dirty="0" smtClean="0"/>
              <a:t>Contact Stephanie if you have more questions about this fun idea!!</a:t>
            </a: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042" y="152400"/>
            <a:ext cx="1183758" cy="152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35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Kahoot</a:t>
            </a:r>
            <a:r>
              <a:rPr lang="en-US" dirty="0" smtClean="0"/>
              <a:t> Fun!</a:t>
            </a:r>
            <a:endParaRPr lang="en-US" dirty="0"/>
          </a:p>
        </p:txBody>
      </p:sp>
      <p:sp>
        <p:nvSpPr>
          <p:cNvPr id="3" name="Content Placeholder 2"/>
          <p:cNvSpPr>
            <a:spLocks noGrp="1"/>
          </p:cNvSpPr>
          <p:nvPr>
            <p:ph idx="1"/>
          </p:nvPr>
        </p:nvSpPr>
        <p:spPr/>
        <p:txBody>
          <a:bodyPr/>
          <a:lstStyle/>
          <a:p>
            <a:r>
              <a:rPr lang="en-US" dirty="0" smtClean="0"/>
              <a:t>Okay everyone…take out your devices if you brought them along and log on to…</a:t>
            </a:r>
          </a:p>
          <a:p>
            <a:endParaRPr lang="en-US" dirty="0"/>
          </a:p>
          <a:p>
            <a:pPr marL="0" indent="0" algn="ctr">
              <a:buNone/>
            </a:pPr>
            <a:r>
              <a:rPr lang="en-US" dirty="0" smtClean="0">
                <a:solidFill>
                  <a:srgbClr val="0070C0"/>
                </a:solidFill>
              </a:rPr>
              <a:t>www.kahoot.it</a:t>
            </a:r>
          </a:p>
          <a:p>
            <a:pPr marL="0" indent="0" algn="ctr">
              <a:buNone/>
            </a:pPr>
            <a:endParaRPr lang="en-US" dirty="0"/>
          </a:p>
          <a:p>
            <a:pPr algn="ctr"/>
            <a:r>
              <a:rPr lang="en-US" dirty="0" smtClean="0"/>
              <a:t>Then, look up at the screen and log in with the game pin up there. Don’t forget to add your name or appropriate nickname to play the game.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998433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Jesus pAID The ULTIMATE PRICE!</a:t>
            </a:r>
            <a:endParaRPr lang="en-US" dirty="0"/>
          </a:p>
        </p:txBody>
      </p:sp>
      <p:pic>
        <p:nvPicPr>
          <p:cNvPr id="1026" name="Picture 2" descr="C:\Users\Faith2\AppData\Local\Microsoft\Windows\Temporary Internet Files\Content.IE5\81ZEMZV1\MC9004414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3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400" y="1600200"/>
            <a:ext cx="4876800" cy="5105400"/>
          </a:xfrm>
        </p:spPr>
      </p:pic>
      <p:pic>
        <p:nvPicPr>
          <p:cNvPr id="5" name="Price is Right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5943600"/>
            <a:ext cx="406400" cy="406400"/>
          </a:xfrm>
          <a:prstGeom prst="rect">
            <a:avLst/>
          </a:prstGeom>
        </p:spPr>
      </p:pic>
    </p:spTree>
    <p:extLst>
      <p:ext uri="{BB962C8B-B14F-4D97-AF65-F5344CB8AC3E}">
        <p14:creationId xmlns:p14="http://schemas.microsoft.com/office/powerpoint/2010/main" val="2681921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6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the actual retail price without going over?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528980"/>
            <a:ext cx="5562600" cy="5008128"/>
          </a:xfrm>
        </p:spPr>
      </p:pic>
    </p:spTree>
    <p:extLst>
      <p:ext uri="{BB962C8B-B14F-4D97-AF65-F5344CB8AC3E}">
        <p14:creationId xmlns:p14="http://schemas.microsoft.com/office/powerpoint/2010/main" val="4097004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122</TotalTime>
  <Words>760</Words>
  <Application>Microsoft Office PowerPoint</Application>
  <PresentationFormat>On-screen Show (4:3)</PresentationFormat>
  <Paragraphs>99</Paragraphs>
  <Slides>46</Slides>
  <Notes>0</Notes>
  <HiddenSlides>0</HiddenSlides>
  <MMClips>5</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Faith Formation Kick Off</vt:lpstr>
      <vt:lpstr>Introductions</vt:lpstr>
      <vt:lpstr>Friday Night Lives</vt:lpstr>
      <vt:lpstr>Introductions</vt:lpstr>
      <vt:lpstr>Connect 4’s</vt:lpstr>
      <vt:lpstr>Kahoot Fun!</vt:lpstr>
      <vt:lpstr>Jesus pAID The ULTIMATE PRICE!</vt:lpstr>
      <vt:lpstr>Let’s Play</vt:lpstr>
      <vt:lpstr>What is the actual retail price without going over?</vt:lpstr>
      <vt:lpstr>Let’s Play a Game Where yoU could Win…</vt:lpstr>
      <vt:lpstr>…THIS!!!</vt:lpstr>
      <vt:lpstr>PUSH THE BLOCKS!!</vt:lpstr>
      <vt:lpstr>Who’s Our Next Contestant?</vt:lpstr>
      <vt:lpstr>What is the actual retail price without going over?</vt:lpstr>
      <vt:lpstr>Let’s Play a Game Where yoU could Win…</vt:lpstr>
      <vt:lpstr>…THIS!!!</vt:lpstr>
      <vt:lpstr>Let’s Play… </vt:lpstr>
      <vt:lpstr>Plinko</vt:lpstr>
      <vt:lpstr>Let’s Spin the Wheel!</vt:lpstr>
      <vt:lpstr>Who’s Our Next Contestant?</vt:lpstr>
      <vt:lpstr>What is the actual retail price without going over?</vt:lpstr>
      <vt:lpstr>Let’s Play a Game Where yoU could Win…</vt:lpstr>
      <vt:lpstr>…THIS!!!</vt:lpstr>
      <vt:lpstr>Hole In One</vt:lpstr>
      <vt:lpstr>Who’s Our Next Contestant?</vt:lpstr>
      <vt:lpstr>What is the actual retail price without going over?</vt:lpstr>
      <vt:lpstr>Let’s Play a Game Where yoU could Win…</vt:lpstr>
      <vt:lpstr>…THIS!!!</vt:lpstr>
      <vt:lpstr>Punch the Holes</vt:lpstr>
      <vt:lpstr>Let’s Spin the Wheel!</vt:lpstr>
      <vt:lpstr>It’s the…</vt:lpstr>
      <vt:lpstr>First Showcase</vt:lpstr>
      <vt:lpstr>First Showcase Includes…</vt:lpstr>
      <vt:lpstr>First Showcase Includes…</vt:lpstr>
      <vt:lpstr>First Showcase Includes…</vt:lpstr>
      <vt:lpstr>First Showcase Includes…</vt:lpstr>
      <vt:lpstr>Pass or Play?</vt:lpstr>
      <vt:lpstr>Second Showcase</vt:lpstr>
      <vt:lpstr>Second Showcase Includes…</vt:lpstr>
      <vt:lpstr>Second Showcase Includes…</vt:lpstr>
      <vt:lpstr>Second Showcase Includes…</vt:lpstr>
      <vt:lpstr>Second Showcase Includes…</vt:lpstr>
      <vt:lpstr>PowerPoint Presentation</vt:lpstr>
      <vt:lpstr>The Actual Retail Price Is…</vt:lpstr>
      <vt:lpstr>Winner</vt:lpstr>
      <vt:lpstr>Thanks for Playing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Formation Program</dc:title>
  <dc:creator>Faith Formation</dc:creator>
  <cp:lastModifiedBy>Faith Formation</cp:lastModifiedBy>
  <cp:revision>13</cp:revision>
  <dcterms:created xsi:type="dcterms:W3CDTF">2014-09-23T20:21:45Z</dcterms:created>
  <dcterms:modified xsi:type="dcterms:W3CDTF">2014-09-24T18:53:29Z</dcterms:modified>
</cp:coreProperties>
</file>