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Lst>
  <p:sldSz cy="5143500" cx="9144000"/>
  <p:notesSz cx="6858000" cy="9144000"/>
  <p:embeddedFontLst>
    <p:embeddedFont>
      <p:font typeface="Amatic SC"/>
      <p:regular r:id="rId13"/>
      <p:bold r:id="rId14"/>
    </p:embeddedFont>
    <p:embeddedFont>
      <p:font typeface="Source Code Pro"/>
      <p:regular r:id="rId15"/>
      <p:bold r:id="rId1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_rels/presentation.xml.rels><?xml version="1.0" encoding="UTF-8" standalone="yes"?><Relationships xmlns="http://schemas.openxmlformats.org/package/2006/relationships"><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font" Target="fonts/AmaticSC-regular.fntdata"/><Relationship Id="rId12" Type="http://schemas.openxmlformats.org/officeDocument/2006/relationships/slide" Target="slides/slide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font" Target="fonts/SourceCodePro-regular.fntdata"/><Relationship Id="rId14" Type="http://schemas.openxmlformats.org/officeDocument/2006/relationships/font" Target="fonts/AmaticSC-bold.fntdata"/><Relationship Id="rId16" Type="http://schemas.openxmlformats.org/officeDocument/2006/relationships/font" Target="fonts/SourceCodePro-bold.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400" cy="4114800"/>
          </a:xfrm>
          <a:prstGeom prst="rect">
            <a:avLst/>
          </a:prstGeom>
          <a:noFill/>
          <a:ln>
            <a:noFill/>
          </a:ln>
        </p:spPr>
        <p:txBody>
          <a:bodyPr anchorCtr="0" anchor="t" bIns="91425" lIns="91425" rIns="91425" tIns="91425"/>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2" name="Shape 52"/>
        <p:cNvGrpSpPr/>
        <p:nvPr/>
      </p:nvGrpSpPr>
      <p:grpSpPr>
        <a:xfrm>
          <a:off x="0" y="0"/>
          <a:ext cx="0" cy="0"/>
          <a:chOff x="0" y="0"/>
          <a:chExt cx="0" cy="0"/>
        </a:xfrm>
      </p:grpSpPr>
      <p:sp>
        <p:nvSpPr>
          <p:cNvPr id="53" name="Shape 5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p:spPr>
      </p:sp>
      <p:sp>
        <p:nvSpPr>
          <p:cNvPr id="54" name="Shape 5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0" name="Shape 60"/>
        <p:cNvGrpSpPr/>
        <p:nvPr/>
      </p:nvGrpSpPr>
      <p:grpSpPr>
        <a:xfrm>
          <a:off x="0" y="0"/>
          <a:ext cx="0" cy="0"/>
          <a:chOff x="0" y="0"/>
          <a:chExt cx="0" cy="0"/>
        </a:xfrm>
      </p:grpSpPr>
      <p:sp>
        <p:nvSpPr>
          <p:cNvPr id="61" name="Shape 6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2" name="Shape 6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7" name="Shape 67"/>
        <p:cNvGrpSpPr/>
        <p:nvPr/>
      </p:nvGrpSpPr>
      <p:grpSpPr>
        <a:xfrm>
          <a:off x="0" y="0"/>
          <a:ext cx="0" cy="0"/>
          <a:chOff x="0" y="0"/>
          <a:chExt cx="0" cy="0"/>
        </a:xfrm>
      </p:grpSpPr>
      <p:sp>
        <p:nvSpPr>
          <p:cNvPr id="68" name="Shape 6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9" name="Shape 6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lnSpc>
                <a:spcPct val="115000"/>
              </a:lnSpc>
              <a:spcBef>
                <a:spcPts val="0"/>
              </a:spcBef>
              <a:buNone/>
            </a:pPr>
            <a:r>
              <a:t/>
            </a:r>
            <a:endParaRPr>
              <a:solidFill>
                <a:schemeClr val="dk2"/>
              </a:solidFill>
              <a:latin typeface="Comic Sans MS"/>
              <a:ea typeface="Comic Sans MS"/>
              <a:cs typeface="Comic Sans MS"/>
              <a:sym typeface="Comic Sans MS"/>
            </a:endParaRPr>
          </a:p>
          <a:p>
            <a:pPr lvl="0" rtl="0">
              <a:lnSpc>
                <a:spcPct val="115000"/>
              </a:lnSpc>
              <a:spcBef>
                <a:spcPts val="0"/>
              </a:spcBef>
              <a:buNone/>
            </a:pPr>
            <a:r>
              <a:t/>
            </a:r>
            <a:endParaRPr>
              <a:solidFill>
                <a:schemeClr val="dk2"/>
              </a:solidFill>
            </a:endParaRPr>
          </a:p>
          <a:p>
            <a:pPr lvl="0" rtl="0">
              <a:spcBef>
                <a:spcPts val="0"/>
              </a:spcBef>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8" name="Shape 78"/>
        <p:cNvGrpSpPr/>
        <p:nvPr/>
      </p:nvGrpSpPr>
      <p:grpSpPr>
        <a:xfrm>
          <a:off x="0" y="0"/>
          <a:ext cx="0" cy="0"/>
          <a:chOff x="0" y="0"/>
          <a:chExt cx="0" cy="0"/>
        </a:xfrm>
      </p:grpSpPr>
      <p:sp>
        <p:nvSpPr>
          <p:cNvPr id="79" name="Shape 7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0" name="Shape 80"/>
          <p:cNvSpPr txBox="1"/>
          <p:nvPr>
            <p:ph idx="1" type="body"/>
          </p:nvPr>
        </p:nvSpPr>
        <p:spPr>
          <a:xfrm>
            <a:off x="685800" y="4343400"/>
            <a:ext cx="5486400" cy="4114800"/>
          </a:xfrm>
          <a:prstGeom prst="rect">
            <a:avLst/>
          </a:prstGeom>
        </p:spPr>
        <p:txBody>
          <a:bodyPr anchorCtr="0" anchor="t" bIns="91425" lIns="91425" rIns="91425" tIns="91425">
            <a:noAutofit/>
          </a:bodyPr>
          <a:lstStyle/>
          <a:p>
            <a:pPr indent="-292100" lvl="0" marL="457200" rtl="0">
              <a:lnSpc>
                <a:spcPct val="115000"/>
              </a:lnSpc>
              <a:spcBef>
                <a:spcPts val="0"/>
              </a:spcBef>
              <a:buClr>
                <a:srgbClr val="000000"/>
              </a:buClr>
              <a:buSzPct val="100000"/>
              <a:buFont typeface="Arial"/>
            </a:pPr>
            <a:r>
              <a:t/>
            </a:r>
            <a:endParaRPr sz="1000"/>
          </a:p>
          <a:p>
            <a:pPr lvl="0">
              <a:spcBef>
                <a:spcPts val="0"/>
              </a:spcBef>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9" name="Shape 89"/>
        <p:cNvGrpSpPr/>
        <p:nvPr/>
      </p:nvGrpSpPr>
      <p:grpSpPr>
        <a:xfrm>
          <a:off x="0" y="0"/>
          <a:ext cx="0" cy="0"/>
          <a:chOff x="0" y="0"/>
          <a:chExt cx="0" cy="0"/>
        </a:xfrm>
      </p:grpSpPr>
      <p:sp>
        <p:nvSpPr>
          <p:cNvPr id="90" name="Shape 9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1" name="Shape 9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lnSpc>
                <a:spcPct val="115000"/>
              </a:lnSpc>
              <a:spcBef>
                <a:spcPts val="0"/>
              </a:spcBef>
              <a:buClr>
                <a:schemeClr val="dk2"/>
              </a:buClr>
              <a:buSzPct val="100000"/>
              <a:buFont typeface="Arial"/>
              <a:buNone/>
            </a:pPr>
            <a:r>
              <a:rPr b="1" lang="en" u="sng">
                <a:solidFill>
                  <a:schemeClr val="dk2"/>
                </a:solidFill>
              </a:rPr>
              <a:t>Main Objective:</a:t>
            </a:r>
          </a:p>
          <a:p>
            <a:pPr indent="-298450" lvl="0" marL="457200" rtl="0">
              <a:lnSpc>
                <a:spcPct val="115000"/>
              </a:lnSpc>
              <a:spcBef>
                <a:spcPts val="0"/>
              </a:spcBef>
              <a:buClr>
                <a:schemeClr val="dk2"/>
              </a:buClr>
              <a:buSzPct val="100000"/>
              <a:buFont typeface="Comic Sans MS"/>
            </a:pPr>
            <a:r>
              <a:rPr lang="en">
                <a:solidFill>
                  <a:schemeClr val="dk2"/>
                </a:solidFill>
                <a:latin typeface="Comic Sans MS"/>
                <a:ea typeface="Comic Sans MS"/>
                <a:cs typeface="Comic Sans MS"/>
                <a:sym typeface="Comic Sans MS"/>
              </a:rPr>
              <a:t>Say “no” with confidence. (R.7.1.E.2)</a:t>
            </a:r>
          </a:p>
          <a:p>
            <a:pPr indent="-298450" lvl="0" marL="457200" rtl="0">
              <a:lnSpc>
                <a:spcPct val="115000"/>
              </a:lnSpc>
              <a:spcBef>
                <a:spcPts val="0"/>
              </a:spcBef>
              <a:buClr>
                <a:schemeClr val="dk2"/>
              </a:buClr>
              <a:buSzPct val="100000"/>
              <a:buFont typeface="Comic Sans MS"/>
            </a:pPr>
            <a:r>
              <a:rPr lang="en">
                <a:solidFill>
                  <a:schemeClr val="dk2"/>
                </a:solidFill>
                <a:latin typeface="Comic Sans MS"/>
                <a:ea typeface="Comic Sans MS"/>
                <a:cs typeface="Comic Sans MS"/>
                <a:sym typeface="Comic Sans MS"/>
              </a:rPr>
              <a:t>Recognize that it is the best thing to tell a trusted adult when you are uncomfortable or feel unsafe. (R.7.1.E.4)</a:t>
            </a:r>
          </a:p>
          <a:p>
            <a:pPr lvl="0" rtl="0">
              <a:lnSpc>
                <a:spcPct val="115000"/>
              </a:lnSpc>
              <a:spcBef>
                <a:spcPts val="0"/>
              </a:spcBef>
              <a:buClr>
                <a:schemeClr val="dk2"/>
              </a:buClr>
              <a:buSzPct val="100000"/>
              <a:buFont typeface="Arial"/>
              <a:buNone/>
            </a:pPr>
            <a:r>
              <a:rPr b="1" lang="en" u="sng">
                <a:solidFill>
                  <a:schemeClr val="dk2"/>
                </a:solidFill>
              </a:rPr>
              <a:t>Teaching</a:t>
            </a:r>
            <a:r>
              <a:rPr lang="en">
                <a:solidFill>
                  <a:schemeClr val="dk2"/>
                </a:solidFill>
              </a:rPr>
              <a:t> </a:t>
            </a:r>
          </a:p>
          <a:p>
            <a:pPr indent="-298450" lvl="0" marL="457200" rtl="0">
              <a:lnSpc>
                <a:spcPct val="115000"/>
              </a:lnSpc>
              <a:spcBef>
                <a:spcPts val="0"/>
              </a:spcBef>
              <a:buClr>
                <a:schemeClr val="dk2"/>
              </a:buClr>
              <a:buSzPct val="100000"/>
              <a:buChar char="●"/>
            </a:pPr>
            <a:r>
              <a:rPr lang="en">
                <a:solidFill>
                  <a:schemeClr val="dk2"/>
                </a:solidFill>
              </a:rPr>
              <a:t>Ask: Who made you? (review question) Students raise their hand. Call on one. (Correct Answer: God) </a:t>
            </a:r>
          </a:p>
          <a:p>
            <a:pPr indent="-298450" lvl="0" marL="457200" rtl="0">
              <a:lnSpc>
                <a:spcPct val="115000"/>
              </a:lnSpc>
              <a:spcBef>
                <a:spcPts val="0"/>
              </a:spcBef>
              <a:buClr>
                <a:schemeClr val="dk2"/>
              </a:buClr>
              <a:buSzPct val="100000"/>
              <a:buChar char="●"/>
            </a:pPr>
            <a:r>
              <a:rPr lang="en">
                <a:solidFill>
                  <a:schemeClr val="dk2"/>
                </a:solidFill>
              </a:rPr>
              <a:t>Ask: Why did God make you? (review question) Students raise their hand. Call on one. (Correct Answer: To know, love, and serve him)</a:t>
            </a:r>
          </a:p>
          <a:p>
            <a:pPr indent="-298450" lvl="0" marL="457200" rtl="0">
              <a:lnSpc>
                <a:spcPct val="115000"/>
              </a:lnSpc>
              <a:spcBef>
                <a:spcPts val="0"/>
              </a:spcBef>
              <a:buClr>
                <a:schemeClr val="dk2"/>
              </a:buClr>
              <a:buSzPct val="100000"/>
              <a:buChar char="●"/>
            </a:pPr>
            <a:r>
              <a:rPr lang="en">
                <a:solidFill>
                  <a:schemeClr val="dk2"/>
                </a:solidFill>
              </a:rPr>
              <a:t>Say: God created you beautiful and good. He created you out of love. God loves us and so should other people. Other people are called to respect you. </a:t>
            </a:r>
          </a:p>
          <a:p>
            <a:pPr indent="-298450" lvl="0" marL="457200" rtl="0">
              <a:lnSpc>
                <a:spcPct val="115000"/>
              </a:lnSpc>
              <a:spcBef>
                <a:spcPts val="0"/>
              </a:spcBef>
              <a:buClr>
                <a:schemeClr val="dk2"/>
              </a:buClr>
              <a:buSzPct val="100000"/>
              <a:buChar char="●"/>
            </a:pPr>
            <a:r>
              <a:rPr lang="en">
                <a:solidFill>
                  <a:schemeClr val="dk2"/>
                </a:solidFill>
              </a:rPr>
              <a:t>Ask: How do others respect you? Students raise their hand. Call on one. (Answers may vary, but some examples might include doing nice things for you, smiling, helping you when we need help, helping you come closer to God, listening to you) </a:t>
            </a:r>
          </a:p>
          <a:p>
            <a:pPr indent="-298450" lvl="0" marL="457200" rtl="0">
              <a:lnSpc>
                <a:spcPct val="115000"/>
              </a:lnSpc>
              <a:spcBef>
                <a:spcPts val="0"/>
              </a:spcBef>
              <a:buClr>
                <a:schemeClr val="dk2"/>
              </a:buClr>
              <a:buSzPct val="100000"/>
              <a:buChar char="●"/>
            </a:pPr>
            <a:r>
              <a:rPr lang="en">
                <a:solidFill>
                  <a:schemeClr val="dk2"/>
                </a:solidFill>
              </a:rPr>
              <a:t>Say: Jesus loves you so much regardless of the good or bad things you do. </a:t>
            </a:r>
          </a:p>
          <a:p>
            <a:pPr indent="-298450" lvl="0" marL="457200" rtl="0">
              <a:lnSpc>
                <a:spcPct val="115000"/>
              </a:lnSpc>
              <a:spcBef>
                <a:spcPts val="0"/>
              </a:spcBef>
              <a:buClr>
                <a:schemeClr val="dk2"/>
              </a:buClr>
              <a:buSzPct val="100000"/>
              <a:buChar char="●"/>
            </a:pPr>
            <a:r>
              <a:rPr lang="en">
                <a:solidFill>
                  <a:schemeClr val="dk2"/>
                </a:solidFill>
              </a:rPr>
              <a:t>Say: Sometimes, people don’t respect us the way Jesus respects us. Sometimes, people can be mean or they do things that make us feel uncomfortable. If you are ever in a situation that makes you feel unsafe, what should you do? Students raise their hand. Call on one. (Correct Answer: Say “no” and go to a trusted adult) </a:t>
            </a:r>
          </a:p>
          <a:p>
            <a:pPr indent="-298450" lvl="0" marL="457200" rtl="0">
              <a:lnSpc>
                <a:spcPct val="115000"/>
              </a:lnSpc>
              <a:spcBef>
                <a:spcPts val="0"/>
              </a:spcBef>
              <a:buClr>
                <a:schemeClr val="dk2"/>
              </a:buClr>
              <a:buSzPct val="100000"/>
              <a:buChar char="●"/>
            </a:pPr>
            <a:r>
              <a:rPr lang="en">
                <a:solidFill>
                  <a:schemeClr val="dk2"/>
                </a:solidFill>
              </a:rPr>
              <a:t>Say: If anyone ever makes you feel uncomfortable or unsafe, you just say “no” and walk away to a trusted adult and tell them what happened. </a:t>
            </a:r>
          </a:p>
          <a:p>
            <a:pPr indent="-298450" lvl="0" marL="457200" rtl="0">
              <a:lnSpc>
                <a:spcPct val="115000"/>
              </a:lnSpc>
              <a:spcBef>
                <a:spcPts val="0"/>
              </a:spcBef>
              <a:buClr>
                <a:schemeClr val="dk2"/>
              </a:buClr>
              <a:buSzPct val="100000"/>
              <a:buChar char="●"/>
            </a:pPr>
            <a:r>
              <a:rPr lang="en">
                <a:solidFill>
                  <a:schemeClr val="dk2"/>
                </a:solidFill>
              </a:rPr>
              <a:t>Hand each student a piece of paper and have them trace their hand. Say: When something unsafe happens, you are to go to a trusted adult. List one trusted adult on each of your fingers. You should have five people total that you are comfortable going to and talking with. (Examples could include: Dad/Mom, teacher, Grandpa/Grandma, a friend’s parent, coach, etc) </a:t>
            </a:r>
          </a:p>
          <a:p>
            <a:pPr indent="-298450" lvl="0" marL="457200" rtl="0">
              <a:lnSpc>
                <a:spcPct val="115000"/>
              </a:lnSpc>
              <a:spcBef>
                <a:spcPts val="0"/>
              </a:spcBef>
              <a:buClr>
                <a:schemeClr val="dk2"/>
              </a:buClr>
              <a:buSzPct val="100000"/>
              <a:buChar char="●"/>
            </a:pPr>
            <a:r>
              <a:rPr lang="en">
                <a:solidFill>
                  <a:schemeClr val="dk2"/>
                </a:solidFill>
              </a:rPr>
              <a:t>Ask: Why do you feel safe with these five people? Students raise their hand. Call on one. (Answers may vary, but some examples might be that they look out for their good, they love Jesus, they make good decisions, they are present and help me when I need help, they pray with me, etc).  </a:t>
            </a:r>
          </a:p>
          <a:p>
            <a:pPr indent="-298450" lvl="0" marL="457200" rtl="0">
              <a:lnSpc>
                <a:spcPct val="115000"/>
              </a:lnSpc>
              <a:spcBef>
                <a:spcPts val="0"/>
              </a:spcBef>
              <a:buClr>
                <a:schemeClr val="dk2"/>
              </a:buClr>
              <a:buSzPct val="100000"/>
              <a:buChar char="●"/>
            </a:pPr>
            <a:r>
              <a:rPr lang="en">
                <a:solidFill>
                  <a:schemeClr val="dk2"/>
                </a:solidFill>
              </a:rPr>
              <a:t>Go through a few examples of situations where you would say “no” and tell a trusted adult: </a:t>
            </a:r>
          </a:p>
          <a:p>
            <a:pPr indent="-298450" lvl="1" marL="914400" rtl="0">
              <a:lnSpc>
                <a:spcPct val="115000"/>
              </a:lnSpc>
              <a:spcBef>
                <a:spcPts val="0"/>
              </a:spcBef>
              <a:buClr>
                <a:schemeClr val="dk2"/>
              </a:buClr>
              <a:buSzPct val="100000"/>
              <a:buChar char="○"/>
            </a:pPr>
            <a:r>
              <a:rPr lang="en">
                <a:solidFill>
                  <a:schemeClr val="dk2"/>
                </a:solidFill>
              </a:rPr>
              <a:t>If someone is following you </a:t>
            </a:r>
          </a:p>
          <a:p>
            <a:pPr indent="-298450" lvl="1" marL="914400" rtl="0">
              <a:lnSpc>
                <a:spcPct val="115000"/>
              </a:lnSpc>
              <a:spcBef>
                <a:spcPts val="0"/>
              </a:spcBef>
              <a:buClr>
                <a:schemeClr val="dk2"/>
              </a:buClr>
              <a:buSzPct val="100000"/>
              <a:buChar char="○"/>
            </a:pPr>
            <a:r>
              <a:rPr lang="en">
                <a:solidFill>
                  <a:schemeClr val="dk2"/>
                </a:solidFill>
              </a:rPr>
              <a:t>If someone is trying to get you to go with them </a:t>
            </a:r>
          </a:p>
          <a:p>
            <a:pPr indent="-298450" lvl="1" marL="914400" rtl="0">
              <a:lnSpc>
                <a:spcPct val="115000"/>
              </a:lnSpc>
              <a:spcBef>
                <a:spcPts val="0"/>
              </a:spcBef>
              <a:buClr>
                <a:schemeClr val="dk2"/>
              </a:buClr>
              <a:buSzPct val="100000"/>
              <a:buChar char="○"/>
            </a:pPr>
            <a:r>
              <a:rPr lang="en">
                <a:solidFill>
                  <a:schemeClr val="dk2"/>
                </a:solidFill>
              </a:rPr>
              <a:t>If someone you don’t know is trying to give you a ride</a:t>
            </a:r>
          </a:p>
          <a:p>
            <a:pPr indent="-298450" lvl="1" marL="914400" rtl="0">
              <a:lnSpc>
                <a:spcPct val="115000"/>
              </a:lnSpc>
              <a:spcBef>
                <a:spcPts val="0"/>
              </a:spcBef>
              <a:buClr>
                <a:schemeClr val="dk2"/>
              </a:buClr>
              <a:buSzPct val="100000"/>
              <a:buChar char="○"/>
            </a:pPr>
            <a:r>
              <a:rPr lang="en">
                <a:solidFill>
                  <a:schemeClr val="dk2"/>
                </a:solidFill>
              </a:rPr>
              <a:t>If someone you don’t know is knocking at the door </a:t>
            </a:r>
          </a:p>
          <a:p>
            <a:pPr indent="-298450" lvl="1" marL="914400" rtl="0">
              <a:lnSpc>
                <a:spcPct val="115000"/>
              </a:lnSpc>
              <a:spcBef>
                <a:spcPts val="0"/>
              </a:spcBef>
              <a:buClr>
                <a:schemeClr val="dk2"/>
              </a:buClr>
              <a:buSzPct val="100000"/>
              <a:buChar char="○"/>
            </a:pPr>
            <a:r>
              <a:rPr lang="en">
                <a:solidFill>
                  <a:schemeClr val="dk2"/>
                </a:solidFill>
              </a:rPr>
              <a:t>If you see something bad on the computer </a:t>
            </a:r>
          </a:p>
          <a:p>
            <a:pPr indent="-298450" lvl="0" marL="457200" rtl="0">
              <a:lnSpc>
                <a:spcPct val="115000"/>
              </a:lnSpc>
              <a:spcBef>
                <a:spcPts val="0"/>
              </a:spcBef>
              <a:buClr>
                <a:schemeClr val="dk2"/>
              </a:buClr>
              <a:buSzPct val="100000"/>
              <a:buChar char="●"/>
            </a:pPr>
            <a:r>
              <a:rPr lang="en">
                <a:solidFill>
                  <a:schemeClr val="dk2"/>
                </a:solidFill>
              </a:rPr>
              <a:t>Say: There are different kinds of friends. Use worksheet 5 to identify different types of friends.</a:t>
            </a:r>
          </a:p>
          <a:p>
            <a:pPr indent="-298450" lvl="0" marL="457200" rtl="0">
              <a:lnSpc>
                <a:spcPct val="115000"/>
              </a:lnSpc>
              <a:spcBef>
                <a:spcPts val="0"/>
              </a:spcBef>
              <a:buClr>
                <a:schemeClr val="dk2"/>
              </a:buClr>
              <a:buSzPct val="100000"/>
              <a:buChar char="●"/>
            </a:pPr>
            <a:r>
              <a:rPr lang="en">
                <a:solidFill>
                  <a:schemeClr val="dk2"/>
                </a:solidFill>
              </a:rPr>
              <a:t>After the students have had the ability to draw their friends, ask why one of their friends they drew is a friend (Answers may be because they are kind, help me, make me laugh, bring me closer to Jesus, etc) </a:t>
            </a:r>
          </a:p>
          <a:p>
            <a:pPr indent="-298450" lvl="0" marL="457200" rtl="0">
              <a:lnSpc>
                <a:spcPct val="115000"/>
              </a:lnSpc>
              <a:spcBef>
                <a:spcPts val="0"/>
              </a:spcBef>
              <a:buClr>
                <a:schemeClr val="dk2"/>
              </a:buClr>
              <a:buSzPct val="100000"/>
              <a:buChar char="●"/>
            </a:pPr>
            <a:r>
              <a:rPr lang="en">
                <a:solidFill>
                  <a:schemeClr val="dk2"/>
                </a:solidFill>
              </a:rPr>
              <a:t>Say: Friends are important to bring you closer to Jesus and keep you safe. </a:t>
            </a:r>
          </a:p>
          <a:p>
            <a:pPr lvl="0" rtl="0">
              <a:lnSpc>
                <a:spcPct val="115000"/>
              </a:lnSpc>
              <a:spcBef>
                <a:spcPts val="0"/>
              </a:spcBef>
              <a:buNone/>
            </a:pPr>
            <a:r>
              <a:t/>
            </a:r>
            <a:endParaRPr b="1" u="sng">
              <a:solidFill>
                <a:schemeClr val="dk2"/>
              </a:solidFill>
              <a:latin typeface="Comic Sans MS"/>
              <a:ea typeface="Comic Sans MS"/>
              <a:cs typeface="Comic Sans MS"/>
              <a:sym typeface="Comic Sans MS"/>
            </a:endParaRPr>
          </a:p>
          <a:p>
            <a:pPr lvl="0" rtl="0">
              <a:lnSpc>
                <a:spcPct val="115000"/>
              </a:lnSpc>
              <a:spcBef>
                <a:spcPts val="0"/>
              </a:spcBef>
              <a:buNone/>
            </a:pPr>
            <a:r>
              <a:rPr b="1" lang="en" u="sng">
                <a:solidFill>
                  <a:schemeClr val="dk2"/>
                </a:solidFill>
                <a:latin typeface="Comic Sans MS"/>
                <a:ea typeface="Comic Sans MS"/>
                <a:cs typeface="Comic Sans MS"/>
                <a:sym typeface="Comic Sans MS"/>
              </a:rPr>
              <a:t>Vocabulary</a:t>
            </a:r>
            <a:r>
              <a:rPr lang="en">
                <a:solidFill>
                  <a:schemeClr val="dk2"/>
                </a:solidFill>
                <a:latin typeface="Comic Sans MS"/>
                <a:ea typeface="Comic Sans MS"/>
                <a:cs typeface="Comic Sans MS"/>
                <a:sym typeface="Comic Sans MS"/>
              </a:rPr>
              <a:t>: Good judgment, trusted adults, friends </a:t>
            </a:r>
            <a:r>
              <a:rPr lang="en" sz="1200">
                <a:solidFill>
                  <a:schemeClr val="dk2"/>
                </a:solidFill>
                <a:latin typeface="Comic Sans MS"/>
                <a:ea typeface="Comic Sans MS"/>
                <a:cs typeface="Comic Sans MS"/>
                <a:sym typeface="Comic Sans MS"/>
              </a:rPr>
              <a:t> </a:t>
            </a:r>
          </a:p>
          <a:p>
            <a:pPr lvl="0" rtl="0">
              <a:lnSpc>
                <a:spcPct val="115000"/>
              </a:lnSpc>
              <a:spcBef>
                <a:spcPts val="0"/>
              </a:spcBef>
              <a:buNone/>
            </a:pPr>
            <a:r>
              <a:t/>
            </a:r>
            <a:endParaRPr>
              <a:solidFill>
                <a:schemeClr val="dk2"/>
              </a:solidFill>
            </a:endParaRPr>
          </a:p>
          <a:p>
            <a:pPr lvl="0" rtl="0">
              <a:lnSpc>
                <a:spcPct val="115000"/>
              </a:lnSpc>
              <a:spcBef>
                <a:spcPts val="0"/>
              </a:spcBef>
              <a:buNone/>
            </a:pPr>
            <a:r>
              <a:rPr b="1" lang="en" u="sng">
                <a:solidFill>
                  <a:schemeClr val="dk2"/>
                </a:solidFill>
                <a:latin typeface="Comic Sans MS"/>
                <a:ea typeface="Comic Sans MS"/>
                <a:cs typeface="Comic Sans MS"/>
                <a:sym typeface="Comic Sans MS"/>
              </a:rPr>
              <a:t>Objectives NOT Used</a:t>
            </a:r>
          </a:p>
          <a:p>
            <a:pPr indent="-298450" lvl="0" marL="457200" rtl="0">
              <a:lnSpc>
                <a:spcPct val="115000"/>
              </a:lnSpc>
              <a:spcBef>
                <a:spcPts val="0"/>
              </a:spcBef>
              <a:buClr>
                <a:schemeClr val="dk2"/>
              </a:buClr>
              <a:buSzPct val="100000"/>
              <a:buFont typeface="Comic Sans MS"/>
              <a:buAutoNum type="arabicPeriod"/>
            </a:pPr>
            <a:r>
              <a:rPr lang="en">
                <a:solidFill>
                  <a:schemeClr val="dk2"/>
                </a:solidFill>
                <a:latin typeface="Comic Sans MS"/>
                <a:ea typeface="Comic Sans MS"/>
                <a:cs typeface="Comic Sans MS"/>
                <a:sym typeface="Comic Sans MS"/>
              </a:rPr>
              <a:t>Say “no” with confidence. (R.7.1.E.2)</a:t>
            </a:r>
          </a:p>
          <a:p>
            <a:pPr indent="-298450" lvl="0" marL="457200" rtl="0">
              <a:lnSpc>
                <a:spcPct val="115000"/>
              </a:lnSpc>
              <a:spcBef>
                <a:spcPts val="0"/>
              </a:spcBef>
              <a:buClr>
                <a:schemeClr val="dk2"/>
              </a:buClr>
              <a:buSzPct val="100000"/>
              <a:buFont typeface="Comic Sans MS"/>
              <a:buAutoNum type="arabicPeriod"/>
            </a:pPr>
            <a:r>
              <a:rPr lang="en">
                <a:solidFill>
                  <a:schemeClr val="dk2"/>
                </a:solidFill>
                <a:latin typeface="Comic Sans MS"/>
                <a:ea typeface="Comic Sans MS"/>
                <a:cs typeface="Comic Sans MS"/>
                <a:sym typeface="Comic Sans MS"/>
              </a:rPr>
              <a:t>Recognize that it is the best thing to tell a trusted adult when you are uncomfortable or feel unsafe. (R.7.1.E.4) </a:t>
            </a:r>
          </a:p>
          <a:p>
            <a:pPr lvl="0" rtl="0">
              <a:lnSpc>
                <a:spcPct val="115000"/>
              </a:lnSpc>
              <a:spcBef>
                <a:spcPts val="0"/>
              </a:spcBef>
              <a:buNone/>
            </a:pPr>
            <a:r>
              <a:t/>
            </a:r>
            <a:endParaRPr>
              <a:solidFill>
                <a:schemeClr val="dk2"/>
              </a:solidFill>
            </a:endParaRPr>
          </a:p>
          <a:p>
            <a:pPr lvl="0">
              <a:spcBef>
                <a:spcPts val="0"/>
              </a:spcBef>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2" name="Shape 102"/>
        <p:cNvGrpSpPr/>
        <p:nvPr/>
      </p:nvGrpSpPr>
      <p:grpSpPr>
        <a:xfrm>
          <a:off x="0" y="0"/>
          <a:ext cx="0" cy="0"/>
          <a:chOff x="0" y="0"/>
          <a:chExt cx="0" cy="0"/>
        </a:xfrm>
      </p:grpSpPr>
      <p:sp>
        <p:nvSpPr>
          <p:cNvPr id="103" name="Shape 10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4" name="Shape 10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1" name="Shape 111"/>
        <p:cNvGrpSpPr/>
        <p:nvPr/>
      </p:nvGrpSpPr>
      <p:grpSpPr>
        <a:xfrm>
          <a:off x="0" y="0"/>
          <a:ext cx="0" cy="0"/>
          <a:chOff x="0" y="0"/>
          <a:chExt cx="0" cy="0"/>
        </a:xfrm>
      </p:grpSpPr>
      <p:sp>
        <p:nvSpPr>
          <p:cNvPr id="112" name="Shape 11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3" name="Shape 11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0" name="Shape 120"/>
        <p:cNvGrpSpPr/>
        <p:nvPr/>
      </p:nvGrpSpPr>
      <p:grpSpPr>
        <a:xfrm>
          <a:off x="0" y="0"/>
          <a:ext cx="0" cy="0"/>
          <a:chOff x="0" y="0"/>
          <a:chExt cx="0" cy="0"/>
        </a:xfrm>
      </p:grpSpPr>
      <p:sp>
        <p:nvSpPr>
          <p:cNvPr id="121" name="Shape 12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22" name="Shape 12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bg>
      <p:bgPr>
        <a:solidFill>
          <a:schemeClr val="dk1"/>
        </a:solidFill>
      </p:bgPr>
    </p:bg>
    <p:spTree>
      <p:nvGrpSpPr>
        <p:cNvPr id="9" name="Shape 9"/>
        <p:cNvGrpSpPr/>
        <p:nvPr/>
      </p:nvGrpSpPr>
      <p:grpSpPr>
        <a:xfrm>
          <a:off x="0" y="0"/>
          <a:ext cx="0" cy="0"/>
          <a:chOff x="0" y="0"/>
          <a:chExt cx="0" cy="0"/>
        </a:xfrm>
      </p:grpSpPr>
      <p:sp>
        <p:nvSpPr>
          <p:cNvPr id="10" name="Shape 10"/>
          <p:cNvSpPr/>
          <p:nvPr/>
        </p:nvSpPr>
        <p:spPr>
          <a:xfrm>
            <a:off x="0" y="0"/>
            <a:ext cx="9144000" cy="3429000"/>
          </a:xfrm>
          <a:prstGeom prst="rect">
            <a:avLst/>
          </a:prstGeom>
          <a:solidFill>
            <a:schemeClr val="lt1"/>
          </a:solidFill>
          <a:ln>
            <a:noFill/>
          </a:ln>
        </p:spPr>
        <p:txBody>
          <a:bodyPr anchorCtr="0" anchor="ctr" bIns="91425" lIns="91425" rIns="91425" tIns="91425">
            <a:noAutofit/>
          </a:bodyPr>
          <a:lstStyle/>
          <a:p>
            <a:pPr lvl="0">
              <a:spcBef>
                <a:spcPts val="0"/>
              </a:spcBef>
              <a:buNone/>
            </a:pPr>
            <a:r>
              <a:t/>
            </a:r>
            <a:endParaRPr/>
          </a:p>
        </p:txBody>
      </p:sp>
      <p:sp>
        <p:nvSpPr>
          <p:cNvPr id="11" name="Shape 11"/>
          <p:cNvSpPr txBox="1"/>
          <p:nvPr>
            <p:ph type="ctrTitle"/>
          </p:nvPr>
        </p:nvSpPr>
        <p:spPr>
          <a:xfrm>
            <a:off x="311700" y="392150"/>
            <a:ext cx="8520600" cy="2690400"/>
          </a:xfrm>
          <a:prstGeom prst="rect">
            <a:avLst/>
          </a:prstGeom>
        </p:spPr>
        <p:txBody>
          <a:bodyPr anchorCtr="0" anchor="ctr" bIns="91425" lIns="91425" rIns="91425" tIns="91425"/>
          <a:lstStyle>
            <a:lvl1pPr lvl="0" algn="ctr">
              <a:spcBef>
                <a:spcPts val="0"/>
              </a:spcBef>
              <a:buSzPct val="100000"/>
              <a:defRPr sz="8000"/>
            </a:lvl1pPr>
            <a:lvl2pPr lvl="1" algn="ctr">
              <a:spcBef>
                <a:spcPts val="0"/>
              </a:spcBef>
              <a:buSzPct val="100000"/>
              <a:defRPr sz="8000"/>
            </a:lvl2pPr>
            <a:lvl3pPr lvl="2" algn="ctr">
              <a:spcBef>
                <a:spcPts val="0"/>
              </a:spcBef>
              <a:buSzPct val="100000"/>
              <a:defRPr sz="8000"/>
            </a:lvl3pPr>
            <a:lvl4pPr lvl="3" algn="ctr">
              <a:spcBef>
                <a:spcPts val="0"/>
              </a:spcBef>
              <a:buSzPct val="100000"/>
              <a:defRPr sz="8000"/>
            </a:lvl4pPr>
            <a:lvl5pPr lvl="4" algn="ctr">
              <a:spcBef>
                <a:spcPts val="0"/>
              </a:spcBef>
              <a:buSzPct val="100000"/>
              <a:defRPr sz="8000"/>
            </a:lvl5pPr>
            <a:lvl6pPr lvl="5" algn="ctr">
              <a:spcBef>
                <a:spcPts val="0"/>
              </a:spcBef>
              <a:buSzPct val="100000"/>
              <a:defRPr sz="8000"/>
            </a:lvl6pPr>
            <a:lvl7pPr lvl="6" algn="ctr">
              <a:spcBef>
                <a:spcPts val="0"/>
              </a:spcBef>
              <a:buSzPct val="100000"/>
              <a:defRPr sz="8000"/>
            </a:lvl7pPr>
            <a:lvl8pPr lvl="7" algn="ctr">
              <a:spcBef>
                <a:spcPts val="0"/>
              </a:spcBef>
              <a:buSzPct val="100000"/>
              <a:defRPr sz="8000"/>
            </a:lvl8pPr>
            <a:lvl9pPr lvl="8" algn="ctr">
              <a:spcBef>
                <a:spcPts val="0"/>
              </a:spcBef>
              <a:buSzPct val="100000"/>
              <a:defRPr sz="8000"/>
            </a:lvl9pPr>
          </a:lstStyle>
          <a:p/>
        </p:txBody>
      </p:sp>
      <p:sp>
        <p:nvSpPr>
          <p:cNvPr id="12" name="Shape 12"/>
          <p:cNvSpPr txBox="1"/>
          <p:nvPr>
            <p:ph idx="1" type="subTitle"/>
          </p:nvPr>
        </p:nvSpPr>
        <p:spPr>
          <a:xfrm>
            <a:off x="311700" y="3890400"/>
            <a:ext cx="8520600" cy="706200"/>
          </a:xfrm>
          <a:prstGeom prst="rect">
            <a:avLst/>
          </a:prstGeom>
        </p:spPr>
        <p:txBody>
          <a:bodyPr anchorCtr="0" anchor="ctr" bIns="91425" lIns="91425" rIns="91425" tIns="91425"/>
          <a:lstStyle>
            <a:lvl1pPr lvl="0" algn="ctr">
              <a:lnSpc>
                <a:spcPct val="100000"/>
              </a:lnSpc>
              <a:spcBef>
                <a:spcPts val="0"/>
              </a:spcBef>
              <a:spcAft>
                <a:spcPts val="0"/>
              </a:spcAft>
              <a:buClr>
                <a:schemeClr val="accent1"/>
              </a:buClr>
              <a:buSzPct val="100000"/>
              <a:buNone/>
              <a:defRPr b="1" sz="2100">
                <a:solidFill>
                  <a:schemeClr val="accent1"/>
                </a:solidFill>
              </a:defRPr>
            </a:lvl1pPr>
            <a:lvl2pPr lvl="1" algn="ctr">
              <a:lnSpc>
                <a:spcPct val="100000"/>
              </a:lnSpc>
              <a:spcBef>
                <a:spcPts val="0"/>
              </a:spcBef>
              <a:spcAft>
                <a:spcPts val="0"/>
              </a:spcAft>
              <a:buClr>
                <a:schemeClr val="accent1"/>
              </a:buClr>
              <a:buSzPct val="100000"/>
              <a:buNone/>
              <a:defRPr b="1" sz="2100">
                <a:solidFill>
                  <a:schemeClr val="accent1"/>
                </a:solidFill>
              </a:defRPr>
            </a:lvl2pPr>
            <a:lvl3pPr lvl="2" algn="ctr">
              <a:lnSpc>
                <a:spcPct val="100000"/>
              </a:lnSpc>
              <a:spcBef>
                <a:spcPts val="0"/>
              </a:spcBef>
              <a:spcAft>
                <a:spcPts val="0"/>
              </a:spcAft>
              <a:buClr>
                <a:schemeClr val="accent1"/>
              </a:buClr>
              <a:buSzPct val="100000"/>
              <a:buNone/>
              <a:defRPr b="1" sz="2100">
                <a:solidFill>
                  <a:schemeClr val="accent1"/>
                </a:solidFill>
              </a:defRPr>
            </a:lvl3pPr>
            <a:lvl4pPr lvl="3" algn="ctr">
              <a:lnSpc>
                <a:spcPct val="100000"/>
              </a:lnSpc>
              <a:spcBef>
                <a:spcPts val="0"/>
              </a:spcBef>
              <a:spcAft>
                <a:spcPts val="0"/>
              </a:spcAft>
              <a:buClr>
                <a:schemeClr val="accent1"/>
              </a:buClr>
              <a:buSzPct val="100000"/>
              <a:buNone/>
              <a:defRPr b="1" sz="2100">
                <a:solidFill>
                  <a:schemeClr val="accent1"/>
                </a:solidFill>
              </a:defRPr>
            </a:lvl4pPr>
            <a:lvl5pPr lvl="4" algn="ctr">
              <a:lnSpc>
                <a:spcPct val="100000"/>
              </a:lnSpc>
              <a:spcBef>
                <a:spcPts val="0"/>
              </a:spcBef>
              <a:spcAft>
                <a:spcPts val="0"/>
              </a:spcAft>
              <a:buClr>
                <a:schemeClr val="accent1"/>
              </a:buClr>
              <a:buSzPct val="100000"/>
              <a:buNone/>
              <a:defRPr b="1" sz="2100">
                <a:solidFill>
                  <a:schemeClr val="accent1"/>
                </a:solidFill>
              </a:defRPr>
            </a:lvl5pPr>
            <a:lvl6pPr lvl="5" algn="ctr">
              <a:lnSpc>
                <a:spcPct val="100000"/>
              </a:lnSpc>
              <a:spcBef>
                <a:spcPts val="0"/>
              </a:spcBef>
              <a:spcAft>
                <a:spcPts val="0"/>
              </a:spcAft>
              <a:buClr>
                <a:schemeClr val="accent1"/>
              </a:buClr>
              <a:buSzPct val="100000"/>
              <a:buNone/>
              <a:defRPr b="1" sz="2100">
                <a:solidFill>
                  <a:schemeClr val="accent1"/>
                </a:solidFill>
              </a:defRPr>
            </a:lvl6pPr>
            <a:lvl7pPr lvl="6" algn="ctr">
              <a:lnSpc>
                <a:spcPct val="100000"/>
              </a:lnSpc>
              <a:spcBef>
                <a:spcPts val="0"/>
              </a:spcBef>
              <a:spcAft>
                <a:spcPts val="0"/>
              </a:spcAft>
              <a:buClr>
                <a:schemeClr val="accent1"/>
              </a:buClr>
              <a:buSzPct val="100000"/>
              <a:buNone/>
              <a:defRPr b="1" sz="2100">
                <a:solidFill>
                  <a:schemeClr val="accent1"/>
                </a:solidFill>
              </a:defRPr>
            </a:lvl7pPr>
            <a:lvl8pPr lvl="7" algn="ctr">
              <a:lnSpc>
                <a:spcPct val="100000"/>
              </a:lnSpc>
              <a:spcBef>
                <a:spcPts val="0"/>
              </a:spcBef>
              <a:spcAft>
                <a:spcPts val="0"/>
              </a:spcAft>
              <a:buClr>
                <a:schemeClr val="accent1"/>
              </a:buClr>
              <a:buSzPct val="100000"/>
              <a:buNone/>
              <a:defRPr b="1" sz="2100">
                <a:solidFill>
                  <a:schemeClr val="accent1"/>
                </a:solidFill>
              </a:defRPr>
            </a:lvl8pPr>
            <a:lvl9pPr lvl="8" algn="ctr">
              <a:lnSpc>
                <a:spcPct val="100000"/>
              </a:lnSpc>
              <a:spcBef>
                <a:spcPts val="0"/>
              </a:spcBef>
              <a:spcAft>
                <a:spcPts val="0"/>
              </a:spcAft>
              <a:buClr>
                <a:schemeClr val="accent1"/>
              </a:buClr>
              <a:buSzPct val="100000"/>
              <a:buNone/>
              <a:defRPr b="1" sz="2100">
                <a:solidFill>
                  <a:schemeClr val="accent1"/>
                </a:solidFill>
              </a:defRPr>
            </a:lvl9pPr>
          </a:lstStyle>
          <a:p/>
        </p:txBody>
      </p:sp>
      <p:sp>
        <p:nvSpPr>
          <p:cNvPr id="13" name="Shape 13"/>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ig number">
    <p:spTree>
      <p:nvGrpSpPr>
        <p:cNvPr id="46" name="Shape 46"/>
        <p:cNvGrpSpPr/>
        <p:nvPr/>
      </p:nvGrpSpPr>
      <p:grpSpPr>
        <a:xfrm>
          <a:off x="0" y="0"/>
          <a:ext cx="0" cy="0"/>
          <a:chOff x="0" y="0"/>
          <a:chExt cx="0" cy="0"/>
        </a:xfrm>
      </p:grpSpPr>
      <p:sp>
        <p:nvSpPr>
          <p:cNvPr id="47" name="Shape 47"/>
          <p:cNvSpPr txBox="1"/>
          <p:nvPr>
            <p:ph type="title"/>
          </p:nvPr>
        </p:nvSpPr>
        <p:spPr>
          <a:xfrm>
            <a:off x="311700" y="1240275"/>
            <a:ext cx="8520600" cy="1981800"/>
          </a:xfrm>
          <a:prstGeom prst="rect">
            <a:avLst/>
          </a:prstGeom>
        </p:spPr>
        <p:txBody>
          <a:bodyPr anchorCtr="0" anchor="b" bIns="91425" lIns="91425" rIns="91425" tIns="91425"/>
          <a:lstStyle>
            <a:lvl1pPr lvl="0" algn="ctr">
              <a:spcBef>
                <a:spcPts val="0"/>
              </a:spcBef>
              <a:buClr>
                <a:schemeClr val="lt1"/>
              </a:buClr>
              <a:buSzPct val="100000"/>
              <a:defRPr sz="12000">
                <a:solidFill>
                  <a:schemeClr val="lt1"/>
                </a:solidFill>
              </a:defRPr>
            </a:lvl1pPr>
            <a:lvl2pPr lvl="1" algn="ctr">
              <a:spcBef>
                <a:spcPts val="0"/>
              </a:spcBef>
              <a:buClr>
                <a:schemeClr val="lt1"/>
              </a:buClr>
              <a:buSzPct val="100000"/>
              <a:defRPr sz="12000">
                <a:solidFill>
                  <a:schemeClr val="lt1"/>
                </a:solidFill>
              </a:defRPr>
            </a:lvl2pPr>
            <a:lvl3pPr lvl="2" algn="ctr">
              <a:spcBef>
                <a:spcPts val="0"/>
              </a:spcBef>
              <a:buClr>
                <a:schemeClr val="lt1"/>
              </a:buClr>
              <a:buSzPct val="100000"/>
              <a:defRPr sz="12000">
                <a:solidFill>
                  <a:schemeClr val="lt1"/>
                </a:solidFill>
              </a:defRPr>
            </a:lvl3pPr>
            <a:lvl4pPr lvl="3" algn="ctr">
              <a:spcBef>
                <a:spcPts val="0"/>
              </a:spcBef>
              <a:buClr>
                <a:schemeClr val="lt1"/>
              </a:buClr>
              <a:buSzPct val="100000"/>
              <a:defRPr sz="12000">
                <a:solidFill>
                  <a:schemeClr val="lt1"/>
                </a:solidFill>
              </a:defRPr>
            </a:lvl4pPr>
            <a:lvl5pPr lvl="4" algn="ctr">
              <a:spcBef>
                <a:spcPts val="0"/>
              </a:spcBef>
              <a:buClr>
                <a:schemeClr val="lt1"/>
              </a:buClr>
              <a:buSzPct val="100000"/>
              <a:defRPr sz="12000">
                <a:solidFill>
                  <a:schemeClr val="lt1"/>
                </a:solidFill>
              </a:defRPr>
            </a:lvl5pPr>
            <a:lvl6pPr lvl="5" algn="ctr">
              <a:spcBef>
                <a:spcPts val="0"/>
              </a:spcBef>
              <a:buClr>
                <a:schemeClr val="lt1"/>
              </a:buClr>
              <a:buSzPct val="100000"/>
              <a:defRPr sz="12000">
                <a:solidFill>
                  <a:schemeClr val="lt1"/>
                </a:solidFill>
              </a:defRPr>
            </a:lvl6pPr>
            <a:lvl7pPr lvl="6" algn="ctr">
              <a:spcBef>
                <a:spcPts val="0"/>
              </a:spcBef>
              <a:buClr>
                <a:schemeClr val="lt1"/>
              </a:buClr>
              <a:buSzPct val="100000"/>
              <a:defRPr sz="12000">
                <a:solidFill>
                  <a:schemeClr val="lt1"/>
                </a:solidFill>
              </a:defRPr>
            </a:lvl7pPr>
            <a:lvl8pPr lvl="7" algn="ctr">
              <a:spcBef>
                <a:spcPts val="0"/>
              </a:spcBef>
              <a:buClr>
                <a:schemeClr val="lt1"/>
              </a:buClr>
              <a:buSzPct val="100000"/>
              <a:defRPr sz="12000">
                <a:solidFill>
                  <a:schemeClr val="lt1"/>
                </a:solidFill>
              </a:defRPr>
            </a:lvl8pPr>
            <a:lvl9pPr lvl="8" algn="ctr">
              <a:spcBef>
                <a:spcPts val="0"/>
              </a:spcBef>
              <a:buClr>
                <a:schemeClr val="lt1"/>
              </a:buClr>
              <a:buSzPct val="100000"/>
              <a:defRPr sz="12000">
                <a:solidFill>
                  <a:schemeClr val="lt1"/>
                </a:solidFill>
              </a:defRPr>
            </a:lvl9pPr>
          </a:lstStyle>
          <a:p/>
        </p:txBody>
      </p:sp>
      <p:sp>
        <p:nvSpPr>
          <p:cNvPr id="48" name="Shape 48"/>
          <p:cNvSpPr txBox="1"/>
          <p:nvPr>
            <p:ph idx="1" type="body"/>
          </p:nvPr>
        </p:nvSpPr>
        <p:spPr>
          <a:xfrm>
            <a:off x="311700" y="3304625"/>
            <a:ext cx="8520600" cy="1300800"/>
          </a:xfrm>
          <a:prstGeom prst="rect">
            <a:avLst/>
          </a:prstGeom>
        </p:spPr>
        <p:txBody>
          <a:bodyPr anchorCtr="0" anchor="t" bIns="91425" lIns="91425" rIns="91425" tIns="91425"/>
          <a:lstStyle>
            <a:lvl1pPr lvl="0" algn="ctr">
              <a:spcBef>
                <a:spcPts val="0"/>
              </a:spcBef>
              <a:buClr>
                <a:schemeClr val="accent1"/>
              </a:buClr>
              <a:defRPr>
                <a:solidFill>
                  <a:schemeClr val="accent1"/>
                </a:solidFill>
              </a:defRPr>
            </a:lvl1pPr>
            <a:lvl2pPr lvl="1" algn="ctr">
              <a:spcBef>
                <a:spcPts val="0"/>
              </a:spcBef>
              <a:buClr>
                <a:schemeClr val="accent1"/>
              </a:buClr>
              <a:defRPr>
                <a:solidFill>
                  <a:schemeClr val="accent1"/>
                </a:solidFill>
              </a:defRPr>
            </a:lvl2pPr>
            <a:lvl3pPr lvl="2" algn="ctr">
              <a:spcBef>
                <a:spcPts val="0"/>
              </a:spcBef>
              <a:buClr>
                <a:schemeClr val="accent1"/>
              </a:buClr>
              <a:defRPr>
                <a:solidFill>
                  <a:schemeClr val="accent1"/>
                </a:solidFill>
              </a:defRPr>
            </a:lvl3pPr>
            <a:lvl4pPr lvl="3" algn="ctr">
              <a:spcBef>
                <a:spcPts val="0"/>
              </a:spcBef>
              <a:buClr>
                <a:schemeClr val="accent1"/>
              </a:buClr>
              <a:defRPr>
                <a:solidFill>
                  <a:schemeClr val="accent1"/>
                </a:solidFill>
              </a:defRPr>
            </a:lvl4pPr>
            <a:lvl5pPr lvl="4" algn="ctr">
              <a:spcBef>
                <a:spcPts val="0"/>
              </a:spcBef>
              <a:buClr>
                <a:schemeClr val="accent1"/>
              </a:buClr>
              <a:defRPr>
                <a:solidFill>
                  <a:schemeClr val="accent1"/>
                </a:solidFill>
              </a:defRPr>
            </a:lvl5pPr>
            <a:lvl6pPr lvl="5" algn="ctr">
              <a:spcBef>
                <a:spcPts val="0"/>
              </a:spcBef>
              <a:buClr>
                <a:schemeClr val="accent1"/>
              </a:buClr>
              <a:defRPr>
                <a:solidFill>
                  <a:schemeClr val="accent1"/>
                </a:solidFill>
              </a:defRPr>
            </a:lvl6pPr>
            <a:lvl7pPr lvl="6" algn="ctr">
              <a:spcBef>
                <a:spcPts val="0"/>
              </a:spcBef>
              <a:buClr>
                <a:schemeClr val="accent1"/>
              </a:buClr>
              <a:defRPr>
                <a:solidFill>
                  <a:schemeClr val="accent1"/>
                </a:solidFill>
              </a:defRPr>
            </a:lvl7pPr>
            <a:lvl8pPr lvl="7" algn="ctr">
              <a:spcBef>
                <a:spcPts val="0"/>
              </a:spcBef>
              <a:buClr>
                <a:schemeClr val="accent1"/>
              </a:buClr>
              <a:defRPr>
                <a:solidFill>
                  <a:schemeClr val="accent1"/>
                </a:solidFill>
              </a:defRPr>
            </a:lvl8pPr>
            <a:lvl9pPr lvl="8" algn="ctr">
              <a:spcBef>
                <a:spcPts val="0"/>
              </a:spcBef>
              <a:buClr>
                <a:schemeClr val="accent1"/>
              </a:buClr>
              <a:defRPr>
                <a:solidFill>
                  <a:schemeClr val="accent1"/>
                </a:solidFill>
              </a:defRPr>
            </a:lvl9pPr>
          </a:lstStyle>
          <a:p/>
        </p:txBody>
      </p:sp>
      <p:sp>
        <p:nvSpPr>
          <p:cNvPr id="49" name="Shape 49"/>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50" name="Shape 50"/>
        <p:cNvGrpSpPr/>
        <p:nvPr/>
      </p:nvGrpSpPr>
      <p:grpSpPr>
        <a:xfrm>
          <a:off x="0" y="0"/>
          <a:ext cx="0" cy="0"/>
          <a:chOff x="0" y="0"/>
          <a:chExt cx="0" cy="0"/>
        </a:xfrm>
      </p:grpSpPr>
      <p:sp>
        <p:nvSpPr>
          <p:cNvPr id="51" name="Shape 51"/>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bg>
      <p:bgPr>
        <a:solidFill>
          <a:schemeClr val="dk1"/>
        </a:solidFill>
      </p:bgPr>
    </p:bg>
    <p:spTree>
      <p:nvGrpSpPr>
        <p:cNvPr id="14" name="Shape 14"/>
        <p:cNvGrpSpPr/>
        <p:nvPr/>
      </p:nvGrpSpPr>
      <p:grpSpPr>
        <a:xfrm>
          <a:off x="0" y="0"/>
          <a:ext cx="0" cy="0"/>
          <a:chOff x="0" y="0"/>
          <a:chExt cx="0" cy="0"/>
        </a:xfrm>
      </p:grpSpPr>
      <p:sp>
        <p:nvSpPr>
          <p:cNvPr id="15" name="Shape 15"/>
          <p:cNvSpPr txBox="1"/>
          <p:nvPr>
            <p:ph type="title"/>
          </p:nvPr>
        </p:nvSpPr>
        <p:spPr>
          <a:xfrm>
            <a:off x="2802750" y="802500"/>
            <a:ext cx="3538500" cy="3538500"/>
          </a:xfrm>
          <a:prstGeom prst="rect">
            <a:avLst/>
          </a:prstGeom>
          <a:solidFill>
            <a:srgbClr val="FFFFFF"/>
          </a:solidFill>
        </p:spPr>
        <p:txBody>
          <a:bodyPr anchorCtr="0" anchor="ctr" bIns="91425" lIns="91425" rIns="91425" tIns="91425"/>
          <a:lstStyle>
            <a:lvl1pPr lvl="0" algn="ctr">
              <a:spcBef>
                <a:spcPts val="0"/>
              </a:spcBef>
              <a:buSzPct val="100000"/>
              <a:defRPr sz="4800"/>
            </a:lvl1pPr>
            <a:lvl2pPr lvl="1" algn="ctr">
              <a:spcBef>
                <a:spcPts val="0"/>
              </a:spcBef>
              <a:buSzPct val="100000"/>
              <a:defRPr sz="4800"/>
            </a:lvl2pPr>
            <a:lvl3pPr lvl="2" algn="ctr">
              <a:spcBef>
                <a:spcPts val="0"/>
              </a:spcBef>
              <a:buSzPct val="100000"/>
              <a:defRPr sz="4800"/>
            </a:lvl3pPr>
            <a:lvl4pPr lvl="3" algn="ctr">
              <a:spcBef>
                <a:spcPts val="0"/>
              </a:spcBef>
              <a:buSzPct val="100000"/>
              <a:defRPr sz="4800"/>
            </a:lvl4pPr>
            <a:lvl5pPr lvl="4" algn="ctr">
              <a:spcBef>
                <a:spcPts val="0"/>
              </a:spcBef>
              <a:buSzPct val="100000"/>
              <a:defRPr sz="4800"/>
            </a:lvl5pPr>
            <a:lvl6pPr lvl="5" algn="ctr">
              <a:spcBef>
                <a:spcPts val="0"/>
              </a:spcBef>
              <a:buSzPct val="100000"/>
              <a:defRPr sz="4800"/>
            </a:lvl6pPr>
            <a:lvl7pPr lvl="6" algn="ctr">
              <a:spcBef>
                <a:spcPts val="0"/>
              </a:spcBef>
              <a:buSzPct val="100000"/>
              <a:defRPr sz="4800"/>
            </a:lvl7pPr>
            <a:lvl8pPr lvl="7" algn="ctr">
              <a:spcBef>
                <a:spcPts val="0"/>
              </a:spcBef>
              <a:buSzPct val="100000"/>
              <a:defRPr sz="4800"/>
            </a:lvl8pPr>
            <a:lvl9pPr lvl="8" algn="ctr">
              <a:spcBef>
                <a:spcPts val="0"/>
              </a:spcBef>
              <a:buSzPct val="100000"/>
              <a:defRPr sz="4800"/>
            </a:lvl9pPr>
          </a:lstStyle>
          <a:p/>
        </p:txBody>
      </p:sp>
      <p:sp>
        <p:nvSpPr>
          <p:cNvPr id="16" name="Shape 16"/>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17" name="Shape 17"/>
        <p:cNvGrpSpPr/>
        <p:nvPr/>
      </p:nvGrpSpPr>
      <p:grpSpPr>
        <a:xfrm>
          <a:off x="0" y="0"/>
          <a:ext cx="0" cy="0"/>
          <a:chOff x="0" y="0"/>
          <a:chExt cx="0" cy="0"/>
        </a:xfrm>
      </p:grpSpPr>
      <p:sp>
        <p:nvSpPr>
          <p:cNvPr id="18" name="Shape 18"/>
          <p:cNvSpPr txBox="1"/>
          <p:nvPr>
            <p:ph type="title"/>
          </p:nvPr>
        </p:nvSpPr>
        <p:spPr>
          <a:xfrm>
            <a:off x="311700" y="292850"/>
            <a:ext cx="8520600" cy="8010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19" name="Shape 19"/>
          <p:cNvSpPr txBox="1"/>
          <p:nvPr>
            <p:ph idx="1" type="body"/>
          </p:nvPr>
        </p:nvSpPr>
        <p:spPr>
          <a:xfrm>
            <a:off x="311700" y="1228675"/>
            <a:ext cx="8520600" cy="33402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0" name="Shape 20"/>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21" name="Shape 21"/>
        <p:cNvGrpSpPr/>
        <p:nvPr/>
      </p:nvGrpSpPr>
      <p:grpSpPr>
        <a:xfrm>
          <a:off x="0" y="0"/>
          <a:ext cx="0" cy="0"/>
          <a:chOff x="0" y="0"/>
          <a:chExt cx="0" cy="0"/>
        </a:xfrm>
      </p:grpSpPr>
      <p:sp>
        <p:nvSpPr>
          <p:cNvPr id="22" name="Shape 22"/>
          <p:cNvSpPr txBox="1"/>
          <p:nvPr>
            <p:ph type="title"/>
          </p:nvPr>
        </p:nvSpPr>
        <p:spPr>
          <a:xfrm>
            <a:off x="311700" y="292850"/>
            <a:ext cx="8520600" cy="8010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3" name="Shape 23"/>
          <p:cNvSpPr txBox="1"/>
          <p:nvPr>
            <p:ph idx="1" type="body"/>
          </p:nvPr>
        </p:nvSpPr>
        <p:spPr>
          <a:xfrm>
            <a:off x="311700" y="1228675"/>
            <a:ext cx="3999900" cy="3340200"/>
          </a:xfrm>
          <a:prstGeom prst="rect">
            <a:avLst/>
          </a:prstGeom>
        </p:spPr>
        <p:txBody>
          <a:bodyPr anchorCtr="0" anchor="t" bIns="91425" lIns="91425" rIns="91425"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4" name="Shape 24"/>
          <p:cNvSpPr txBox="1"/>
          <p:nvPr>
            <p:ph idx="2" type="body"/>
          </p:nvPr>
        </p:nvSpPr>
        <p:spPr>
          <a:xfrm>
            <a:off x="4832400" y="1228675"/>
            <a:ext cx="3999900" cy="3340200"/>
          </a:xfrm>
          <a:prstGeom prst="rect">
            <a:avLst/>
          </a:prstGeom>
        </p:spPr>
        <p:txBody>
          <a:bodyPr anchorCtr="0" anchor="t" bIns="91425" lIns="91425" rIns="91425"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5" name="Shape 25"/>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26" name="Shape 26"/>
        <p:cNvGrpSpPr/>
        <p:nvPr/>
      </p:nvGrpSpPr>
      <p:grpSpPr>
        <a:xfrm>
          <a:off x="0" y="0"/>
          <a:ext cx="0" cy="0"/>
          <a:chOff x="0" y="0"/>
          <a:chExt cx="0" cy="0"/>
        </a:xfrm>
      </p:grpSpPr>
      <p:sp>
        <p:nvSpPr>
          <p:cNvPr id="27" name="Shape 27"/>
          <p:cNvSpPr txBox="1"/>
          <p:nvPr>
            <p:ph type="title"/>
          </p:nvPr>
        </p:nvSpPr>
        <p:spPr>
          <a:xfrm>
            <a:off x="304800" y="309350"/>
            <a:ext cx="8537700" cy="748200"/>
          </a:xfrm>
          <a:prstGeom prst="rect">
            <a:avLst/>
          </a:prstGeom>
        </p:spPr>
        <p:txBody>
          <a:bodyPr anchorCtr="0" anchor="t" bIns="91425" lIns="91425" rIns="91425" tIns="91425"/>
          <a:lstStyle>
            <a:lvl1pPr lvl="0">
              <a:spcBef>
                <a:spcPts val="0"/>
              </a:spcBef>
              <a:buSzPct val="100000"/>
              <a:defRPr sz="4000"/>
            </a:lvl1pPr>
            <a:lvl2pPr lvl="1">
              <a:spcBef>
                <a:spcPts val="0"/>
              </a:spcBef>
              <a:buSzPct val="100000"/>
              <a:defRPr sz="4000"/>
            </a:lvl2pPr>
            <a:lvl3pPr lvl="2">
              <a:spcBef>
                <a:spcPts val="0"/>
              </a:spcBef>
              <a:buSzPct val="100000"/>
              <a:defRPr sz="4000"/>
            </a:lvl3pPr>
            <a:lvl4pPr lvl="3">
              <a:spcBef>
                <a:spcPts val="0"/>
              </a:spcBef>
              <a:buSzPct val="100000"/>
              <a:defRPr sz="4000"/>
            </a:lvl4pPr>
            <a:lvl5pPr lvl="4">
              <a:spcBef>
                <a:spcPts val="0"/>
              </a:spcBef>
              <a:buSzPct val="100000"/>
              <a:defRPr sz="4000"/>
            </a:lvl5pPr>
            <a:lvl6pPr lvl="5">
              <a:spcBef>
                <a:spcPts val="0"/>
              </a:spcBef>
              <a:buSzPct val="100000"/>
              <a:defRPr sz="4000"/>
            </a:lvl6pPr>
            <a:lvl7pPr lvl="6">
              <a:spcBef>
                <a:spcPts val="0"/>
              </a:spcBef>
              <a:buSzPct val="100000"/>
              <a:defRPr sz="4000"/>
            </a:lvl7pPr>
            <a:lvl8pPr lvl="7">
              <a:spcBef>
                <a:spcPts val="0"/>
              </a:spcBef>
              <a:buSzPct val="100000"/>
              <a:defRPr sz="4000"/>
            </a:lvl8pPr>
            <a:lvl9pPr lvl="8">
              <a:spcBef>
                <a:spcPts val="0"/>
              </a:spcBef>
              <a:buSzPct val="100000"/>
              <a:defRPr sz="4000"/>
            </a:lvl9pPr>
          </a:lstStyle>
          <a:p/>
        </p:txBody>
      </p:sp>
      <p:sp>
        <p:nvSpPr>
          <p:cNvPr id="28" name="Shape 28"/>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One column text">
    <p:spTree>
      <p:nvGrpSpPr>
        <p:cNvPr id="29" name="Shape 29"/>
        <p:cNvGrpSpPr/>
        <p:nvPr/>
      </p:nvGrpSpPr>
      <p:grpSpPr>
        <a:xfrm>
          <a:off x="0" y="0"/>
          <a:ext cx="0" cy="0"/>
          <a:chOff x="0" y="0"/>
          <a:chExt cx="0" cy="0"/>
        </a:xfrm>
      </p:grpSpPr>
      <p:sp>
        <p:nvSpPr>
          <p:cNvPr id="30" name="Shape 30"/>
          <p:cNvSpPr txBox="1"/>
          <p:nvPr>
            <p:ph type="title"/>
          </p:nvPr>
        </p:nvSpPr>
        <p:spPr>
          <a:xfrm>
            <a:off x="311700" y="555600"/>
            <a:ext cx="2808000" cy="755700"/>
          </a:xfrm>
          <a:prstGeom prst="rect">
            <a:avLst/>
          </a:prstGeom>
        </p:spPr>
        <p:txBody>
          <a:bodyPr anchorCtr="0" anchor="b" bIns="91425" lIns="91425" rIns="91425" tIns="91425"/>
          <a:lstStyle>
            <a:lvl1pPr lvl="0">
              <a:spcBef>
                <a:spcPts val="0"/>
              </a:spcBef>
              <a:buSzPct val="100000"/>
              <a:defRPr sz="3000"/>
            </a:lvl1pPr>
            <a:lvl2pPr lvl="1">
              <a:spcBef>
                <a:spcPts val="0"/>
              </a:spcBef>
              <a:buSzPct val="100000"/>
              <a:defRPr sz="3000"/>
            </a:lvl2pPr>
            <a:lvl3pPr lvl="2">
              <a:spcBef>
                <a:spcPts val="0"/>
              </a:spcBef>
              <a:buSzPct val="100000"/>
              <a:defRPr sz="3000"/>
            </a:lvl3pPr>
            <a:lvl4pPr lvl="3">
              <a:spcBef>
                <a:spcPts val="0"/>
              </a:spcBef>
              <a:buSzPct val="100000"/>
              <a:defRPr sz="3000"/>
            </a:lvl4pPr>
            <a:lvl5pPr lvl="4">
              <a:spcBef>
                <a:spcPts val="0"/>
              </a:spcBef>
              <a:buSzPct val="100000"/>
              <a:defRPr sz="3000"/>
            </a:lvl5pPr>
            <a:lvl6pPr lvl="5">
              <a:spcBef>
                <a:spcPts val="0"/>
              </a:spcBef>
              <a:buSzPct val="100000"/>
              <a:defRPr sz="3000"/>
            </a:lvl6pPr>
            <a:lvl7pPr lvl="6">
              <a:spcBef>
                <a:spcPts val="0"/>
              </a:spcBef>
              <a:buSzPct val="100000"/>
              <a:defRPr sz="3000"/>
            </a:lvl7pPr>
            <a:lvl8pPr lvl="7">
              <a:spcBef>
                <a:spcPts val="0"/>
              </a:spcBef>
              <a:buSzPct val="100000"/>
              <a:defRPr sz="3000"/>
            </a:lvl8pPr>
            <a:lvl9pPr lvl="8">
              <a:spcBef>
                <a:spcPts val="0"/>
              </a:spcBef>
              <a:buSzPct val="100000"/>
              <a:defRPr sz="3000"/>
            </a:lvl9pPr>
          </a:lstStyle>
          <a:p/>
        </p:txBody>
      </p:sp>
      <p:sp>
        <p:nvSpPr>
          <p:cNvPr id="31" name="Shape 31"/>
          <p:cNvSpPr txBox="1"/>
          <p:nvPr>
            <p:ph idx="1" type="body"/>
          </p:nvPr>
        </p:nvSpPr>
        <p:spPr>
          <a:xfrm>
            <a:off x="311700" y="1389600"/>
            <a:ext cx="2808000" cy="3179400"/>
          </a:xfrm>
          <a:prstGeom prst="rect">
            <a:avLst/>
          </a:prstGeom>
        </p:spPr>
        <p:txBody>
          <a:bodyPr anchorCtr="0" anchor="t" bIns="91425" lIns="91425" rIns="91425" tIns="91425"/>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32" name="Shape 32"/>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Main point">
    <p:bg>
      <p:bgPr>
        <a:solidFill>
          <a:schemeClr val="accent4"/>
        </a:solidFill>
      </p:bgPr>
    </p:bg>
    <p:spTree>
      <p:nvGrpSpPr>
        <p:cNvPr id="33" name="Shape 33"/>
        <p:cNvGrpSpPr/>
        <p:nvPr/>
      </p:nvGrpSpPr>
      <p:grpSpPr>
        <a:xfrm>
          <a:off x="0" y="0"/>
          <a:ext cx="0" cy="0"/>
          <a:chOff x="0" y="0"/>
          <a:chExt cx="0" cy="0"/>
        </a:xfrm>
      </p:grpSpPr>
      <p:sp>
        <p:nvSpPr>
          <p:cNvPr id="34" name="Shape 34"/>
          <p:cNvSpPr txBox="1"/>
          <p:nvPr>
            <p:ph type="title"/>
          </p:nvPr>
        </p:nvSpPr>
        <p:spPr>
          <a:xfrm>
            <a:off x="490250" y="526350"/>
            <a:ext cx="5618700" cy="4090800"/>
          </a:xfrm>
          <a:prstGeom prst="rect">
            <a:avLst/>
          </a:prstGeom>
        </p:spPr>
        <p:txBody>
          <a:bodyPr anchorCtr="0" anchor="ctr" bIns="91425" lIns="91425" rIns="91425" tIns="91425"/>
          <a:lstStyle>
            <a:lvl1pPr lvl="0">
              <a:spcBef>
                <a:spcPts val="0"/>
              </a:spcBef>
              <a:buClr>
                <a:schemeClr val="lt1"/>
              </a:buClr>
              <a:buSzPct val="100000"/>
              <a:defRPr sz="6000">
                <a:solidFill>
                  <a:schemeClr val="lt1"/>
                </a:solidFill>
              </a:defRPr>
            </a:lvl1pPr>
            <a:lvl2pPr lvl="1">
              <a:spcBef>
                <a:spcPts val="0"/>
              </a:spcBef>
              <a:buClr>
                <a:schemeClr val="lt1"/>
              </a:buClr>
              <a:buSzPct val="100000"/>
              <a:defRPr sz="6000">
                <a:solidFill>
                  <a:schemeClr val="lt1"/>
                </a:solidFill>
              </a:defRPr>
            </a:lvl2pPr>
            <a:lvl3pPr lvl="2">
              <a:spcBef>
                <a:spcPts val="0"/>
              </a:spcBef>
              <a:buClr>
                <a:schemeClr val="lt1"/>
              </a:buClr>
              <a:buSzPct val="100000"/>
              <a:defRPr sz="6000">
                <a:solidFill>
                  <a:schemeClr val="lt1"/>
                </a:solidFill>
              </a:defRPr>
            </a:lvl3pPr>
            <a:lvl4pPr lvl="3">
              <a:spcBef>
                <a:spcPts val="0"/>
              </a:spcBef>
              <a:buClr>
                <a:schemeClr val="lt1"/>
              </a:buClr>
              <a:buSzPct val="100000"/>
              <a:defRPr sz="6000">
                <a:solidFill>
                  <a:schemeClr val="lt1"/>
                </a:solidFill>
              </a:defRPr>
            </a:lvl4pPr>
            <a:lvl5pPr lvl="4">
              <a:spcBef>
                <a:spcPts val="0"/>
              </a:spcBef>
              <a:buClr>
                <a:schemeClr val="lt1"/>
              </a:buClr>
              <a:buSzPct val="100000"/>
              <a:defRPr sz="6000">
                <a:solidFill>
                  <a:schemeClr val="lt1"/>
                </a:solidFill>
              </a:defRPr>
            </a:lvl5pPr>
            <a:lvl6pPr lvl="5">
              <a:spcBef>
                <a:spcPts val="0"/>
              </a:spcBef>
              <a:buClr>
                <a:schemeClr val="lt1"/>
              </a:buClr>
              <a:buSzPct val="100000"/>
              <a:defRPr sz="6000">
                <a:solidFill>
                  <a:schemeClr val="lt1"/>
                </a:solidFill>
              </a:defRPr>
            </a:lvl6pPr>
            <a:lvl7pPr lvl="6">
              <a:spcBef>
                <a:spcPts val="0"/>
              </a:spcBef>
              <a:buClr>
                <a:schemeClr val="lt1"/>
              </a:buClr>
              <a:buSzPct val="100000"/>
              <a:defRPr sz="6000">
                <a:solidFill>
                  <a:schemeClr val="lt1"/>
                </a:solidFill>
              </a:defRPr>
            </a:lvl7pPr>
            <a:lvl8pPr lvl="7">
              <a:spcBef>
                <a:spcPts val="0"/>
              </a:spcBef>
              <a:buClr>
                <a:schemeClr val="lt1"/>
              </a:buClr>
              <a:buSzPct val="100000"/>
              <a:defRPr sz="6000">
                <a:solidFill>
                  <a:schemeClr val="lt1"/>
                </a:solidFill>
              </a:defRPr>
            </a:lvl8pPr>
            <a:lvl9pPr lvl="8">
              <a:spcBef>
                <a:spcPts val="0"/>
              </a:spcBef>
              <a:buClr>
                <a:schemeClr val="lt1"/>
              </a:buClr>
              <a:buSzPct val="100000"/>
              <a:defRPr sz="6000">
                <a:solidFill>
                  <a:schemeClr val="lt1"/>
                </a:solidFill>
              </a:defRPr>
            </a:lvl9pPr>
          </a:lstStyle>
          <a:p/>
        </p:txBody>
      </p:sp>
      <p:sp>
        <p:nvSpPr>
          <p:cNvPr id="35" name="Shape 35"/>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solidFill>
                  <a:schemeClr val="lt1"/>
                </a:solidFill>
              </a:rPr>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title and description">
    <p:spTree>
      <p:nvGrpSpPr>
        <p:cNvPr id="36" name="Shape 36"/>
        <p:cNvGrpSpPr/>
        <p:nvPr/>
      </p:nvGrpSpPr>
      <p:grpSpPr>
        <a:xfrm>
          <a:off x="0" y="0"/>
          <a:ext cx="0" cy="0"/>
          <a:chOff x="0" y="0"/>
          <a:chExt cx="0" cy="0"/>
        </a:xfrm>
      </p:grpSpPr>
      <p:sp>
        <p:nvSpPr>
          <p:cNvPr id="37" name="Shape 37"/>
          <p:cNvSpPr/>
          <p:nvPr/>
        </p:nvSpPr>
        <p:spPr>
          <a:xfrm>
            <a:off x="4572000" y="-25"/>
            <a:ext cx="4572000" cy="5143500"/>
          </a:xfrm>
          <a:prstGeom prst="rect">
            <a:avLst/>
          </a:prstGeom>
          <a:solidFill>
            <a:schemeClr val="dk1"/>
          </a:solidFill>
          <a:ln>
            <a:noFill/>
          </a:ln>
        </p:spPr>
        <p:txBody>
          <a:bodyPr anchorCtr="0" anchor="ctr" bIns="91425" lIns="91425" rIns="91425" tIns="91425">
            <a:noAutofit/>
          </a:bodyPr>
          <a:lstStyle/>
          <a:p>
            <a:pPr lvl="0">
              <a:spcBef>
                <a:spcPts val="0"/>
              </a:spcBef>
              <a:buNone/>
            </a:pPr>
            <a:r>
              <a:t/>
            </a:r>
            <a:endParaRPr/>
          </a:p>
        </p:txBody>
      </p:sp>
      <p:cxnSp>
        <p:nvCxnSpPr>
          <p:cNvPr id="38" name="Shape 38"/>
          <p:cNvCxnSpPr/>
          <p:nvPr/>
        </p:nvCxnSpPr>
        <p:spPr>
          <a:xfrm>
            <a:off x="5029675" y="4495500"/>
            <a:ext cx="468300" cy="0"/>
          </a:xfrm>
          <a:prstGeom prst="straightConnector1">
            <a:avLst/>
          </a:prstGeom>
          <a:noFill/>
          <a:ln cap="flat" cmpd="sng" w="28575">
            <a:solidFill>
              <a:schemeClr val="lt1"/>
            </a:solidFill>
            <a:prstDash val="solid"/>
            <a:round/>
            <a:headEnd len="med" w="med" type="none"/>
            <a:tailEnd len="med" w="med" type="none"/>
          </a:ln>
        </p:spPr>
      </p:cxnSp>
      <p:sp>
        <p:nvSpPr>
          <p:cNvPr id="39" name="Shape 39"/>
          <p:cNvSpPr txBox="1"/>
          <p:nvPr>
            <p:ph type="title"/>
          </p:nvPr>
        </p:nvSpPr>
        <p:spPr>
          <a:xfrm>
            <a:off x="265500" y="1081400"/>
            <a:ext cx="4045200" cy="1710300"/>
          </a:xfrm>
          <a:prstGeom prst="rect">
            <a:avLst/>
          </a:prstGeom>
        </p:spPr>
        <p:txBody>
          <a:bodyPr anchorCtr="0" anchor="b" bIns="91425" lIns="91425" rIns="91425" tIns="91425"/>
          <a:lstStyle>
            <a:lvl1pPr lvl="0" algn="ctr">
              <a:spcBef>
                <a:spcPts val="0"/>
              </a:spcBef>
              <a:buSzPct val="100000"/>
              <a:defRPr sz="5400"/>
            </a:lvl1pPr>
            <a:lvl2pPr lvl="1" algn="ctr">
              <a:spcBef>
                <a:spcPts val="0"/>
              </a:spcBef>
              <a:buSzPct val="100000"/>
              <a:defRPr sz="5400"/>
            </a:lvl2pPr>
            <a:lvl3pPr lvl="2" algn="ctr">
              <a:spcBef>
                <a:spcPts val="0"/>
              </a:spcBef>
              <a:buSzPct val="100000"/>
              <a:defRPr sz="5400"/>
            </a:lvl3pPr>
            <a:lvl4pPr lvl="3" algn="ctr">
              <a:spcBef>
                <a:spcPts val="0"/>
              </a:spcBef>
              <a:buSzPct val="100000"/>
              <a:defRPr sz="5400"/>
            </a:lvl4pPr>
            <a:lvl5pPr lvl="4" algn="ctr">
              <a:spcBef>
                <a:spcPts val="0"/>
              </a:spcBef>
              <a:buSzPct val="100000"/>
              <a:defRPr sz="5400"/>
            </a:lvl5pPr>
            <a:lvl6pPr lvl="5" algn="ctr">
              <a:spcBef>
                <a:spcPts val="0"/>
              </a:spcBef>
              <a:buSzPct val="100000"/>
              <a:defRPr sz="5400"/>
            </a:lvl6pPr>
            <a:lvl7pPr lvl="6" algn="ctr">
              <a:spcBef>
                <a:spcPts val="0"/>
              </a:spcBef>
              <a:buSzPct val="100000"/>
              <a:defRPr sz="5400"/>
            </a:lvl7pPr>
            <a:lvl8pPr lvl="7" algn="ctr">
              <a:spcBef>
                <a:spcPts val="0"/>
              </a:spcBef>
              <a:buSzPct val="100000"/>
              <a:defRPr sz="5400"/>
            </a:lvl8pPr>
            <a:lvl9pPr lvl="8" algn="ctr">
              <a:spcBef>
                <a:spcPts val="0"/>
              </a:spcBef>
              <a:buSzPct val="100000"/>
              <a:defRPr sz="5400"/>
            </a:lvl9pPr>
          </a:lstStyle>
          <a:p/>
        </p:txBody>
      </p:sp>
      <p:sp>
        <p:nvSpPr>
          <p:cNvPr id="40" name="Shape 40"/>
          <p:cNvSpPr txBox="1"/>
          <p:nvPr>
            <p:ph idx="1" type="subTitle"/>
          </p:nvPr>
        </p:nvSpPr>
        <p:spPr>
          <a:xfrm>
            <a:off x="265500" y="2845222"/>
            <a:ext cx="4045200" cy="1345500"/>
          </a:xfrm>
          <a:prstGeom prst="rect">
            <a:avLst/>
          </a:prstGeom>
        </p:spPr>
        <p:txBody>
          <a:bodyPr anchorCtr="0" anchor="t" bIns="91425" lIns="91425" rIns="91425" tIns="91425"/>
          <a:lstStyle>
            <a:lvl1pPr lvl="0" algn="ctr">
              <a:lnSpc>
                <a:spcPct val="100000"/>
              </a:lnSpc>
              <a:spcBef>
                <a:spcPts val="0"/>
              </a:spcBef>
              <a:spcAft>
                <a:spcPts val="0"/>
              </a:spcAft>
              <a:buNone/>
              <a:defRPr/>
            </a:lvl1pPr>
            <a:lvl2pPr lvl="1" algn="ctr">
              <a:lnSpc>
                <a:spcPct val="100000"/>
              </a:lnSpc>
              <a:spcBef>
                <a:spcPts val="0"/>
              </a:spcBef>
              <a:spcAft>
                <a:spcPts val="0"/>
              </a:spcAft>
              <a:buSzPct val="100000"/>
              <a:buNone/>
              <a:defRPr sz="1800"/>
            </a:lvl2pPr>
            <a:lvl3pPr lvl="2" algn="ctr">
              <a:lnSpc>
                <a:spcPct val="100000"/>
              </a:lnSpc>
              <a:spcBef>
                <a:spcPts val="0"/>
              </a:spcBef>
              <a:spcAft>
                <a:spcPts val="0"/>
              </a:spcAft>
              <a:buSzPct val="100000"/>
              <a:buNone/>
              <a:defRPr sz="1800"/>
            </a:lvl3pPr>
            <a:lvl4pPr lvl="3" algn="ctr">
              <a:lnSpc>
                <a:spcPct val="100000"/>
              </a:lnSpc>
              <a:spcBef>
                <a:spcPts val="0"/>
              </a:spcBef>
              <a:spcAft>
                <a:spcPts val="0"/>
              </a:spcAft>
              <a:buSzPct val="100000"/>
              <a:buNone/>
              <a:defRPr sz="1800"/>
            </a:lvl4pPr>
            <a:lvl5pPr lvl="4" algn="ctr">
              <a:lnSpc>
                <a:spcPct val="100000"/>
              </a:lnSpc>
              <a:spcBef>
                <a:spcPts val="0"/>
              </a:spcBef>
              <a:spcAft>
                <a:spcPts val="0"/>
              </a:spcAft>
              <a:buSzPct val="100000"/>
              <a:buNone/>
              <a:defRPr sz="1800"/>
            </a:lvl5pPr>
            <a:lvl6pPr lvl="5" algn="ctr">
              <a:lnSpc>
                <a:spcPct val="100000"/>
              </a:lnSpc>
              <a:spcBef>
                <a:spcPts val="0"/>
              </a:spcBef>
              <a:spcAft>
                <a:spcPts val="0"/>
              </a:spcAft>
              <a:buSzPct val="100000"/>
              <a:buNone/>
              <a:defRPr sz="1800"/>
            </a:lvl6pPr>
            <a:lvl7pPr lvl="6" algn="ctr">
              <a:lnSpc>
                <a:spcPct val="100000"/>
              </a:lnSpc>
              <a:spcBef>
                <a:spcPts val="0"/>
              </a:spcBef>
              <a:spcAft>
                <a:spcPts val="0"/>
              </a:spcAft>
              <a:buSzPct val="100000"/>
              <a:buNone/>
              <a:defRPr sz="1800"/>
            </a:lvl7pPr>
            <a:lvl8pPr lvl="7" algn="ctr">
              <a:lnSpc>
                <a:spcPct val="100000"/>
              </a:lnSpc>
              <a:spcBef>
                <a:spcPts val="0"/>
              </a:spcBef>
              <a:spcAft>
                <a:spcPts val="0"/>
              </a:spcAft>
              <a:buSzPct val="100000"/>
              <a:buNone/>
              <a:defRPr sz="1800"/>
            </a:lvl8pPr>
            <a:lvl9pPr lvl="8" algn="ctr">
              <a:lnSpc>
                <a:spcPct val="100000"/>
              </a:lnSpc>
              <a:spcBef>
                <a:spcPts val="0"/>
              </a:spcBef>
              <a:spcAft>
                <a:spcPts val="0"/>
              </a:spcAft>
              <a:buSzPct val="100000"/>
              <a:buNone/>
              <a:defRPr sz="1800"/>
            </a:lvl9pPr>
          </a:lstStyle>
          <a:p/>
        </p:txBody>
      </p:sp>
      <p:sp>
        <p:nvSpPr>
          <p:cNvPr id="41" name="Shape 41"/>
          <p:cNvSpPr txBox="1"/>
          <p:nvPr>
            <p:ph idx="2" type="body"/>
          </p:nvPr>
        </p:nvSpPr>
        <p:spPr>
          <a:xfrm>
            <a:off x="4939500" y="724200"/>
            <a:ext cx="3837000" cy="3695100"/>
          </a:xfrm>
          <a:prstGeom prst="rect">
            <a:avLst/>
          </a:prstGeom>
        </p:spPr>
        <p:txBody>
          <a:bodyPr anchorCtr="0" anchor="ctr" bIns="91425" lIns="91425" rIns="91425" tIns="91425"/>
          <a:lstStyle>
            <a:lvl1pPr lvl="0">
              <a:spcBef>
                <a:spcPts val="0"/>
              </a:spcBef>
              <a:buClr>
                <a:schemeClr val="accent1"/>
              </a:buClr>
              <a:defRPr>
                <a:solidFill>
                  <a:schemeClr val="accent1"/>
                </a:solidFill>
              </a:defRPr>
            </a:lvl1pPr>
            <a:lvl2pPr lvl="1">
              <a:spcBef>
                <a:spcPts val="0"/>
              </a:spcBef>
              <a:buClr>
                <a:schemeClr val="accent1"/>
              </a:buClr>
              <a:defRPr>
                <a:solidFill>
                  <a:schemeClr val="accent1"/>
                </a:solidFill>
              </a:defRPr>
            </a:lvl2pPr>
            <a:lvl3pPr lvl="2">
              <a:spcBef>
                <a:spcPts val="0"/>
              </a:spcBef>
              <a:buClr>
                <a:schemeClr val="accent1"/>
              </a:buClr>
              <a:defRPr>
                <a:solidFill>
                  <a:schemeClr val="accent1"/>
                </a:solidFill>
              </a:defRPr>
            </a:lvl3pPr>
            <a:lvl4pPr lvl="3">
              <a:spcBef>
                <a:spcPts val="0"/>
              </a:spcBef>
              <a:buClr>
                <a:schemeClr val="accent1"/>
              </a:buClr>
              <a:defRPr>
                <a:solidFill>
                  <a:schemeClr val="accent1"/>
                </a:solidFill>
              </a:defRPr>
            </a:lvl4pPr>
            <a:lvl5pPr lvl="4">
              <a:spcBef>
                <a:spcPts val="0"/>
              </a:spcBef>
              <a:buClr>
                <a:schemeClr val="accent1"/>
              </a:buClr>
              <a:defRPr>
                <a:solidFill>
                  <a:schemeClr val="accent1"/>
                </a:solidFill>
              </a:defRPr>
            </a:lvl5pPr>
            <a:lvl6pPr lvl="5">
              <a:spcBef>
                <a:spcPts val="0"/>
              </a:spcBef>
              <a:buClr>
                <a:schemeClr val="accent1"/>
              </a:buClr>
              <a:defRPr>
                <a:solidFill>
                  <a:schemeClr val="accent1"/>
                </a:solidFill>
              </a:defRPr>
            </a:lvl6pPr>
            <a:lvl7pPr lvl="6">
              <a:spcBef>
                <a:spcPts val="0"/>
              </a:spcBef>
              <a:buClr>
                <a:schemeClr val="accent1"/>
              </a:buClr>
              <a:defRPr>
                <a:solidFill>
                  <a:schemeClr val="accent1"/>
                </a:solidFill>
              </a:defRPr>
            </a:lvl7pPr>
            <a:lvl8pPr lvl="7">
              <a:spcBef>
                <a:spcPts val="0"/>
              </a:spcBef>
              <a:buClr>
                <a:schemeClr val="accent1"/>
              </a:buClr>
              <a:defRPr>
                <a:solidFill>
                  <a:schemeClr val="accent1"/>
                </a:solidFill>
              </a:defRPr>
            </a:lvl8pPr>
            <a:lvl9pPr lvl="8">
              <a:spcBef>
                <a:spcPts val="0"/>
              </a:spcBef>
              <a:buClr>
                <a:schemeClr val="accent1"/>
              </a:buClr>
              <a:defRPr>
                <a:solidFill>
                  <a:schemeClr val="accent1"/>
                </a:solidFill>
              </a:defRPr>
            </a:lvl9pPr>
          </a:lstStyle>
          <a:p/>
        </p:txBody>
      </p:sp>
      <p:sp>
        <p:nvSpPr>
          <p:cNvPr id="42" name="Shape 42"/>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43" name="Shape 43"/>
        <p:cNvGrpSpPr/>
        <p:nvPr/>
      </p:nvGrpSpPr>
      <p:grpSpPr>
        <a:xfrm>
          <a:off x="0" y="0"/>
          <a:ext cx="0" cy="0"/>
          <a:chOff x="0" y="0"/>
          <a:chExt cx="0" cy="0"/>
        </a:xfrm>
      </p:grpSpPr>
      <p:sp>
        <p:nvSpPr>
          <p:cNvPr id="44" name="Shape 44"/>
          <p:cNvSpPr txBox="1"/>
          <p:nvPr>
            <p:ph idx="1" type="body"/>
          </p:nvPr>
        </p:nvSpPr>
        <p:spPr>
          <a:xfrm>
            <a:off x="319500" y="4230575"/>
            <a:ext cx="5998800" cy="598800"/>
          </a:xfrm>
          <a:prstGeom prst="rect">
            <a:avLst/>
          </a:prstGeom>
        </p:spPr>
        <p:txBody>
          <a:bodyPr anchorCtr="0" anchor="ctr" bIns="91425" lIns="91425" rIns="91425" tIns="91425"/>
          <a:lstStyle>
            <a:lvl1pPr lvl="0">
              <a:lnSpc>
                <a:spcPct val="100000"/>
              </a:lnSpc>
              <a:spcBef>
                <a:spcPts val="0"/>
              </a:spcBef>
              <a:spcAft>
                <a:spcPts val="0"/>
              </a:spcAft>
              <a:buClr>
                <a:schemeClr val="accent1"/>
              </a:buClr>
              <a:buSzPct val="100000"/>
              <a:buFont typeface="Amatic SC"/>
              <a:buNone/>
              <a:defRPr b="1" sz="2400">
                <a:solidFill>
                  <a:schemeClr val="accent1"/>
                </a:solidFill>
                <a:latin typeface="Amatic SC"/>
                <a:ea typeface="Amatic SC"/>
                <a:cs typeface="Amatic SC"/>
                <a:sym typeface="Amatic SC"/>
              </a:defRPr>
            </a:lvl1pPr>
          </a:lstStyle>
          <a:p/>
        </p:txBody>
      </p:sp>
      <p:sp>
        <p:nvSpPr>
          <p:cNvPr id="45" name="Shape 45"/>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311700" y="292850"/>
            <a:ext cx="8520600" cy="801000"/>
          </a:xfrm>
          <a:prstGeom prst="rect">
            <a:avLst/>
          </a:prstGeom>
          <a:noFill/>
          <a:ln>
            <a:noFill/>
          </a:ln>
        </p:spPr>
        <p:txBody>
          <a:bodyPr anchorCtr="0" anchor="t" bIns="91425" lIns="91425" rIns="91425" tIns="91425"/>
          <a:lstStyle>
            <a:lvl1pPr lvl="0">
              <a:spcBef>
                <a:spcPts val="0"/>
              </a:spcBef>
              <a:buClr>
                <a:schemeClr val="accent1"/>
              </a:buClr>
              <a:buSzPct val="100000"/>
              <a:buFont typeface="Amatic SC"/>
              <a:buNone/>
              <a:defRPr b="1" sz="4200">
                <a:solidFill>
                  <a:schemeClr val="accent1"/>
                </a:solidFill>
                <a:latin typeface="Amatic SC"/>
                <a:ea typeface="Amatic SC"/>
                <a:cs typeface="Amatic SC"/>
                <a:sym typeface="Amatic SC"/>
              </a:defRPr>
            </a:lvl1pPr>
            <a:lvl2pPr lvl="1">
              <a:spcBef>
                <a:spcPts val="0"/>
              </a:spcBef>
              <a:buClr>
                <a:schemeClr val="accent1"/>
              </a:buClr>
              <a:buSzPct val="100000"/>
              <a:buFont typeface="Amatic SC"/>
              <a:buNone/>
              <a:defRPr b="1" sz="4200">
                <a:solidFill>
                  <a:schemeClr val="accent1"/>
                </a:solidFill>
                <a:latin typeface="Amatic SC"/>
                <a:ea typeface="Amatic SC"/>
                <a:cs typeface="Amatic SC"/>
                <a:sym typeface="Amatic SC"/>
              </a:defRPr>
            </a:lvl2pPr>
            <a:lvl3pPr lvl="2">
              <a:spcBef>
                <a:spcPts val="0"/>
              </a:spcBef>
              <a:buClr>
                <a:schemeClr val="accent1"/>
              </a:buClr>
              <a:buSzPct val="100000"/>
              <a:buFont typeface="Amatic SC"/>
              <a:buNone/>
              <a:defRPr b="1" sz="4200">
                <a:solidFill>
                  <a:schemeClr val="accent1"/>
                </a:solidFill>
                <a:latin typeface="Amatic SC"/>
                <a:ea typeface="Amatic SC"/>
                <a:cs typeface="Amatic SC"/>
                <a:sym typeface="Amatic SC"/>
              </a:defRPr>
            </a:lvl3pPr>
            <a:lvl4pPr lvl="3">
              <a:spcBef>
                <a:spcPts val="0"/>
              </a:spcBef>
              <a:buClr>
                <a:schemeClr val="accent1"/>
              </a:buClr>
              <a:buSzPct val="100000"/>
              <a:buFont typeface="Amatic SC"/>
              <a:buNone/>
              <a:defRPr b="1" sz="4200">
                <a:solidFill>
                  <a:schemeClr val="accent1"/>
                </a:solidFill>
                <a:latin typeface="Amatic SC"/>
                <a:ea typeface="Amatic SC"/>
                <a:cs typeface="Amatic SC"/>
                <a:sym typeface="Amatic SC"/>
              </a:defRPr>
            </a:lvl4pPr>
            <a:lvl5pPr lvl="4">
              <a:spcBef>
                <a:spcPts val="0"/>
              </a:spcBef>
              <a:buClr>
                <a:schemeClr val="accent1"/>
              </a:buClr>
              <a:buSzPct val="100000"/>
              <a:buFont typeface="Amatic SC"/>
              <a:buNone/>
              <a:defRPr b="1" sz="4200">
                <a:solidFill>
                  <a:schemeClr val="accent1"/>
                </a:solidFill>
                <a:latin typeface="Amatic SC"/>
                <a:ea typeface="Amatic SC"/>
                <a:cs typeface="Amatic SC"/>
                <a:sym typeface="Amatic SC"/>
              </a:defRPr>
            </a:lvl5pPr>
            <a:lvl6pPr lvl="5">
              <a:spcBef>
                <a:spcPts val="0"/>
              </a:spcBef>
              <a:buClr>
                <a:schemeClr val="accent1"/>
              </a:buClr>
              <a:buSzPct val="100000"/>
              <a:buFont typeface="Amatic SC"/>
              <a:buNone/>
              <a:defRPr b="1" sz="4200">
                <a:solidFill>
                  <a:schemeClr val="accent1"/>
                </a:solidFill>
                <a:latin typeface="Amatic SC"/>
                <a:ea typeface="Amatic SC"/>
                <a:cs typeface="Amatic SC"/>
                <a:sym typeface="Amatic SC"/>
              </a:defRPr>
            </a:lvl6pPr>
            <a:lvl7pPr lvl="6">
              <a:spcBef>
                <a:spcPts val="0"/>
              </a:spcBef>
              <a:buClr>
                <a:schemeClr val="accent1"/>
              </a:buClr>
              <a:buSzPct val="100000"/>
              <a:buFont typeface="Amatic SC"/>
              <a:buNone/>
              <a:defRPr b="1" sz="4200">
                <a:solidFill>
                  <a:schemeClr val="accent1"/>
                </a:solidFill>
                <a:latin typeface="Amatic SC"/>
                <a:ea typeface="Amatic SC"/>
                <a:cs typeface="Amatic SC"/>
                <a:sym typeface="Amatic SC"/>
              </a:defRPr>
            </a:lvl7pPr>
            <a:lvl8pPr lvl="7">
              <a:spcBef>
                <a:spcPts val="0"/>
              </a:spcBef>
              <a:buClr>
                <a:schemeClr val="accent1"/>
              </a:buClr>
              <a:buSzPct val="100000"/>
              <a:buFont typeface="Amatic SC"/>
              <a:buNone/>
              <a:defRPr b="1" sz="4200">
                <a:solidFill>
                  <a:schemeClr val="accent1"/>
                </a:solidFill>
                <a:latin typeface="Amatic SC"/>
                <a:ea typeface="Amatic SC"/>
                <a:cs typeface="Amatic SC"/>
                <a:sym typeface="Amatic SC"/>
              </a:defRPr>
            </a:lvl8pPr>
            <a:lvl9pPr lvl="8">
              <a:spcBef>
                <a:spcPts val="0"/>
              </a:spcBef>
              <a:buClr>
                <a:schemeClr val="accent1"/>
              </a:buClr>
              <a:buSzPct val="100000"/>
              <a:buFont typeface="Amatic SC"/>
              <a:buNone/>
              <a:defRPr b="1" sz="4200">
                <a:solidFill>
                  <a:schemeClr val="accent1"/>
                </a:solidFill>
                <a:latin typeface="Amatic SC"/>
                <a:ea typeface="Amatic SC"/>
                <a:cs typeface="Amatic SC"/>
                <a:sym typeface="Amatic SC"/>
              </a:defRPr>
            </a:lvl9pPr>
          </a:lstStyle>
          <a:p/>
        </p:txBody>
      </p:sp>
      <p:sp>
        <p:nvSpPr>
          <p:cNvPr id="7" name="Shape 7"/>
          <p:cNvSpPr txBox="1"/>
          <p:nvPr>
            <p:ph idx="1" type="body"/>
          </p:nvPr>
        </p:nvSpPr>
        <p:spPr>
          <a:xfrm>
            <a:off x="311700" y="1228675"/>
            <a:ext cx="8520600" cy="3340200"/>
          </a:xfrm>
          <a:prstGeom prst="rect">
            <a:avLst/>
          </a:prstGeom>
          <a:noFill/>
          <a:ln>
            <a:noFill/>
          </a:ln>
        </p:spPr>
        <p:txBody>
          <a:bodyPr anchorCtr="0" anchor="t" bIns="91425" lIns="91425" rIns="91425" tIns="91425"/>
          <a:lstStyle>
            <a:lvl1pPr lvl="0">
              <a:lnSpc>
                <a:spcPct val="115000"/>
              </a:lnSpc>
              <a:spcBef>
                <a:spcPts val="0"/>
              </a:spcBef>
              <a:spcAft>
                <a:spcPts val="1600"/>
              </a:spcAft>
              <a:buClr>
                <a:schemeClr val="dk2"/>
              </a:buClr>
              <a:buSzPct val="100000"/>
              <a:buFont typeface="Source Code Pro"/>
              <a:defRPr sz="1800">
                <a:solidFill>
                  <a:schemeClr val="dk2"/>
                </a:solidFill>
                <a:latin typeface="Source Code Pro"/>
                <a:ea typeface="Source Code Pro"/>
                <a:cs typeface="Source Code Pro"/>
                <a:sym typeface="Source Code Pro"/>
              </a:defRPr>
            </a:lvl1pPr>
            <a:lvl2pPr lvl="1">
              <a:lnSpc>
                <a:spcPct val="115000"/>
              </a:lnSpc>
              <a:spcBef>
                <a:spcPts val="0"/>
              </a:spcBef>
              <a:spcAft>
                <a:spcPts val="1600"/>
              </a:spcAft>
              <a:buClr>
                <a:schemeClr val="dk2"/>
              </a:buClr>
              <a:buFont typeface="Source Code Pro"/>
              <a:defRPr>
                <a:solidFill>
                  <a:schemeClr val="dk2"/>
                </a:solidFill>
                <a:latin typeface="Source Code Pro"/>
                <a:ea typeface="Source Code Pro"/>
                <a:cs typeface="Source Code Pro"/>
                <a:sym typeface="Source Code Pro"/>
              </a:defRPr>
            </a:lvl2pPr>
            <a:lvl3pPr lvl="2">
              <a:lnSpc>
                <a:spcPct val="115000"/>
              </a:lnSpc>
              <a:spcBef>
                <a:spcPts val="0"/>
              </a:spcBef>
              <a:spcAft>
                <a:spcPts val="1600"/>
              </a:spcAft>
              <a:buClr>
                <a:schemeClr val="dk2"/>
              </a:buClr>
              <a:buFont typeface="Source Code Pro"/>
              <a:defRPr>
                <a:solidFill>
                  <a:schemeClr val="dk2"/>
                </a:solidFill>
                <a:latin typeface="Source Code Pro"/>
                <a:ea typeface="Source Code Pro"/>
                <a:cs typeface="Source Code Pro"/>
                <a:sym typeface="Source Code Pro"/>
              </a:defRPr>
            </a:lvl3pPr>
            <a:lvl4pPr lvl="3">
              <a:lnSpc>
                <a:spcPct val="115000"/>
              </a:lnSpc>
              <a:spcBef>
                <a:spcPts val="0"/>
              </a:spcBef>
              <a:spcAft>
                <a:spcPts val="1600"/>
              </a:spcAft>
              <a:buClr>
                <a:schemeClr val="dk2"/>
              </a:buClr>
              <a:buFont typeface="Source Code Pro"/>
              <a:defRPr>
                <a:solidFill>
                  <a:schemeClr val="dk2"/>
                </a:solidFill>
                <a:latin typeface="Source Code Pro"/>
                <a:ea typeface="Source Code Pro"/>
                <a:cs typeface="Source Code Pro"/>
                <a:sym typeface="Source Code Pro"/>
              </a:defRPr>
            </a:lvl4pPr>
            <a:lvl5pPr lvl="4">
              <a:lnSpc>
                <a:spcPct val="115000"/>
              </a:lnSpc>
              <a:spcBef>
                <a:spcPts val="0"/>
              </a:spcBef>
              <a:spcAft>
                <a:spcPts val="1600"/>
              </a:spcAft>
              <a:buClr>
                <a:schemeClr val="dk2"/>
              </a:buClr>
              <a:buFont typeface="Source Code Pro"/>
              <a:defRPr>
                <a:solidFill>
                  <a:schemeClr val="dk2"/>
                </a:solidFill>
                <a:latin typeface="Source Code Pro"/>
                <a:ea typeface="Source Code Pro"/>
                <a:cs typeface="Source Code Pro"/>
                <a:sym typeface="Source Code Pro"/>
              </a:defRPr>
            </a:lvl5pPr>
            <a:lvl6pPr lvl="5">
              <a:lnSpc>
                <a:spcPct val="115000"/>
              </a:lnSpc>
              <a:spcBef>
                <a:spcPts val="0"/>
              </a:spcBef>
              <a:spcAft>
                <a:spcPts val="1600"/>
              </a:spcAft>
              <a:buClr>
                <a:schemeClr val="dk2"/>
              </a:buClr>
              <a:buFont typeface="Source Code Pro"/>
              <a:defRPr>
                <a:solidFill>
                  <a:schemeClr val="dk2"/>
                </a:solidFill>
                <a:latin typeface="Source Code Pro"/>
                <a:ea typeface="Source Code Pro"/>
                <a:cs typeface="Source Code Pro"/>
                <a:sym typeface="Source Code Pro"/>
              </a:defRPr>
            </a:lvl6pPr>
            <a:lvl7pPr lvl="6">
              <a:lnSpc>
                <a:spcPct val="115000"/>
              </a:lnSpc>
              <a:spcBef>
                <a:spcPts val="0"/>
              </a:spcBef>
              <a:spcAft>
                <a:spcPts val="1600"/>
              </a:spcAft>
              <a:buClr>
                <a:schemeClr val="dk2"/>
              </a:buClr>
              <a:buFont typeface="Source Code Pro"/>
              <a:defRPr>
                <a:solidFill>
                  <a:schemeClr val="dk2"/>
                </a:solidFill>
                <a:latin typeface="Source Code Pro"/>
                <a:ea typeface="Source Code Pro"/>
                <a:cs typeface="Source Code Pro"/>
                <a:sym typeface="Source Code Pro"/>
              </a:defRPr>
            </a:lvl7pPr>
            <a:lvl8pPr lvl="7">
              <a:lnSpc>
                <a:spcPct val="115000"/>
              </a:lnSpc>
              <a:spcBef>
                <a:spcPts val="0"/>
              </a:spcBef>
              <a:spcAft>
                <a:spcPts val="1600"/>
              </a:spcAft>
              <a:buClr>
                <a:schemeClr val="dk2"/>
              </a:buClr>
              <a:buFont typeface="Source Code Pro"/>
              <a:defRPr>
                <a:solidFill>
                  <a:schemeClr val="dk2"/>
                </a:solidFill>
                <a:latin typeface="Source Code Pro"/>
                <a:ea typeface="Source Code Pro"/>
                <a:cs typeface="Source Code Pro"/>
                <a:sym typeface="Source Code Pro"/>
              </a:defRPr>
            </a:lvl8pPr>
            <a:lvl9pPr lvl="8">
              <a:lnSpc>
                <a:spcPct val="115000"/>
              </a:lnSpc>
              <a:spcBef>
                <a:spcPts val="0"/>
              </a:spcBef>
              <a:spcAft>
                <a:spcPts val="1600"/>
              </a:spcAft>
              <a:buClr>
                <a:schemeClr val="dk2"/>
              </a:buClr>
              <a:buFont typeface="Source Code Pro"/>
              <a:defRPr>
                <a:solidFill>
                  <a:schemeClr val="dk2"/>
                </a:solidFill>
                <a:latin typeface="Source Code Pro"/>
                <a:ea typeface="Source Code Pro"/>
                <a:cs typeface="Source Code Pro"/>
                <a:sym typeface="Source Code Pro"/>
              </a:defRPr>
            </a:lvl9pPr>
          </a:lstStyle>
          <a:p/>
        </p:txBody>
      </p:sp>
      <p:sp>
        <p:nvSpPr>
          <p:cNvPr id="8" name="Shape 8"/>
          <p:cNvSpPr txBox="1"/>
          <p:nvPr>
            <p:ph idx="12" type="sldNum"/>
          </p:nvPr>
        </p:nvSpPr>
        <p:spPr>
          <a:xfrm>
            <a:off x="8472457" y="4663216"/>
            <a:ext cx="548700" cy="393600"/>
          </a:xfrm>
          <a:prstGeom prst="rect">
            <a:avLst/>
          </a:prstGeom>
          <a:noFill/>
          <a:ln>
            <a:noFill/>
          </a:ln>
        </p:spPr>
        <p:txBody>
          <a:bodyPr anchorCtr="0" anchor="ctr" bIns="91425" lIns="91425" rIns="91425" tIns="91425">
            <a:noAutofit/>
          </a:bodyPr>
          <a:lstStyle/>
          <a:p>
            <a:pPr lvl="0" algn="r">
              <a:spcBef>
                <a:spcPts val="0"/>
              </a:spcBef>
              <a:buNone/>
            </a:pPr>
            <a:fld id="{00000000-1234-1234-1234-123412341234}" type="slidenum">
              <a:rPr lang="en" sz="1000">
                <a:solidFill>
                  <a:schemeClr val="accent1"/>
                </a:solidFill>
                <a:latin typeface="Source Code Pro"/>
                <a:ea typeface="Source Code Pro"/>
                <a:cs typeface="Source Code Pro"/>
                <a:sym typeface="Source Code Pro"/>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00.jpg"/><Relationship Id="rId4" Type="http://schemas.openxmlformats.org/officeDocument/2006/relationships/image" Target="../media/image0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0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10.png"/><Relationship Id="rId4" Type="http://schemas.openxmlformats.org/officeDocument/2006/relationships/image" Target="../media/image01.png"/><Relationship Id="rId5" Type="http://schemas.openxmlformats.org/officeDocument/2006/relationships/image" Target="../media/image06.jpg"/><Relationship Id="rId6" Type="http://schemas.openxmlformats.org/officeDocument/2006/relationships/image" Target="../media/image0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03.png"/><Relationship Id="rId4" Type="http://schemas.openxmlformats.org/officeDocument/2006/relationships/image" Target="../media/image07.png"/><Relationship Id="rId5" Type="http://schemas.openxmlformats.org/officeDocument/2006/relationships/image" Target="../media/image08.png"/><Relationship Id="rId6" Type="http://schemas.openxmlformats.org/officeDocument/2006/relationships/image" Target="../media/image09.png"/><Relationship Id="rId7"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4.png"/><Relationship Id="rId4" Type="http://schemas.openxmlformats.org/officeDocument/2006/relationships/image" Target="../media/image20.png"/><Relationship Id="rId5" Type="http://schemas.openxmlformats.org/officeDocument/2006/relationships/image" Target="../media/image11.png"/><Relationship Id="rId6" Type="http://schemas.openxmlformats.org/officeDocument/2006/relationships/image" Target="../media/image23.png"/><Relationship Id="rId7" Type="http://schemas.openxmlformats.org/officeDocument/2006/relationships/image" Target="../media/image13.png"/><Relationship Id="rId8"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2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5.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05.png"/><Relationship Id="rId4" Type="http://schemas.openxmlformats.org/officeDocument/2006/relationships/image" Target="../media/image06.jpg"/><Relationship Id="rId9" Type="http://schemas.openxmlformats.org/officeDocument/2006/relationships/image" Target="../media/image24.png"/><Relationship Id="rId5" Type="http://schemas.openxmlformats.org/officeDocument/2006/relationships/image" Target="../media/image12.png"/><Relationship Id="rId6" Type="http://schemas.openxmlformats.org/officeDocument/2006/relationships/image" Target="../media/image17.png"/><Relationship Id="rId7" Type="http://schemas.openxmlformats.org/officeDocument/2006/relationships/image" Target="../media/image21.png"/><Relationship Id="rId8" Type="http://schemas.openxmlformats.org/officeDocument/2006/relationships/image" Target="../media/image0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5" name="Shape 55"/>
        <p:cNvGrpSpPr/>
        <p:nvPr/>
      </p:nvGrpSpPr>
      <p:grpSpPr>
        <a:xfrm>
          <a:off x="0" y="0"/>
          <a:ext cx="0" cy="0"/>
          <a:chOff x="0" y="0"/>
          <a:chExt cx="0" cy="0"/>
        </a:xfrm>
      </p:grpSpPr>
      <p:sp>
        <p:nvSpPr>
          <p:cNvPr id="56" name="Shape 56"/>
          <p:cNvSpPr txBox="1"/>
          <p:nvPr>
            <p:ph type="ctrTitle"/>
          </p:nvPr>
        </p:nvSpPr>
        <p:spPr>
          <a:xfrm>
            <a:off x="524075" y="271375"/>
            <a:ext cx="8520600" cy="1914600"/>
          </a:xfrm>
          <a:prstGeom prst="rect">
            <a:avLst/>
          </a:prstGeom>
        </p:spPr>
        <p:txBody>
          <a:bodyPr anchorCtr="0" anchor="ctr" bIns="91425" lIns="91425" rIns="91425" tIns="91425">
            <a:noAutofit/>
          </a:bodyPr>
          <a:lstStyle/>
          <a:p>
            <a:pPr lvl="0">
              <a:spcBef>
                <a:spcPts val="0"/>
              </a:spcBef>
              <a:buNone/>
            </a:pPr>
            <a:r>
              <a:rPr lang="en"/>
              <a:t>Safe Environment</a:t>
            </a:r>
          </a:p>
        </p:txBody>
      </p:sp>
      <p:sp>
        <p:nvSpPr>
          <p:cNvPr id="57" name="Shape 57"/>
          <p:cNvSpPr txBox="1"/>
          <p:nvPr>
            <p:ph idx="1" type="subTitle"/>
          </p:nvPr>
        </p:nvSpPr>
        <p:spPr>
          <a:xfrm>
            <a:off x="3255975" y="3397550"/>
            <a:ext cx="2689800" cy="1475100"/>
          </a:xfrm>
          <a:prstGeom prst="rect">
            <a:avLst/>
          </a:prstGeom>
        </p:spPr>
        <p:txBody>
          <a:bodyPr anchorCtr="0" anchor="ctr" bIns="91425" lIns="91425" rIns="91425" tIns="91425">
            <a:noAutofit/>
          </a:bodyPr>
          <a:lstStyle/>
          <a:p>
            <a:pPr lvl="0" rtl="0">
              <a:spcBef>
                <a:spcPts val="0"/>
              </a:spcBef>
              <a:buNone/>
            </a:pPr>
            <a:r>
              <a:rPr lang="en" sz="2400">
                <a:latin typeface="Amatic SC"/>
                <a:ea typeface="Amatic SC"/>
                <a:cs typeface="Amatic SC"/>
                <a:sym typeface="Amatic SC"/>
              </a:rPr>
              <a:t>Grades 4 - 6</a:t>
            </a:r>
          </a:p>
          <a:p>
            <a:pPr lvl="0" rtl="0">
              <a:spcBef>
                <a:spcPts val="0"/>
              </a:spcBef>
              <a:buNone/>
            </a:pPr>
            <a:r>
              <a:rPr lang="en" sz="2400">
                <a:latin typeface="Amatic SC"/>
                <a:ea typeface="Amatic SC"/>
                <a:cs typeface="Amatic SC"/>
                <a:sym typeface="Amatic SC"/>
              </a:rPr>
              <a:t>March &amp; April </a:t>
            </a:r>
          </a:p>
          <a:p>
            <a:pPr lvl="0">
              <a:spcBef>
                <a:spcPts val="0"/>
              </a:spcBef>
              <a:buNone/>
            </a:pPr>
            <a:r>
              <a:rPr lang="en" sz="2400">
                <a:latin typeface="Amatic SC"/>
                <a:ea typeface="Amatic SC"/>
                <a:cs typeface="Amatic SC"/>
                <a:sym typeface="Amatic SC"/>
              </a:rPr>
              <a:t>2016</a:t>
            </a:r>
          </a:p>
        </p:txBody>
      </p:sp>
      <p:pic>
        <p:nvPicPr>
          <p:cNvPr id="58" name="Shape 58"/>
          <p:cNvPicPr preferRelativeResize="0"/>
          <p:nvPr/>
        </p:nvPicPr>
        <p:blipFill>
          <a:blip r:embed="rId3">
            <a:alphaModFix/>
          </a:blip>
          <a:stretch>
            <a:fillRect/>
          </a:stretch>
        </p:blipFill>
        <p:spPr>
          <a:xfrm>
            <a:off x="5628625" y="1802825"/>
            <a:ext cx="2396264" cy="3187325"/>
          </a:xfrm>
          <a:prstGeom prst="rect">
            <a:avLst/>
          </a:prstGeom>
          <a:noFill/>
          <a:ln>
            <a:noFill/>
          </a:ln>
        </p:spPr>
      </p:pic>
      <p:pic>
        <p:nvPicPr>
          <p:cNvPr id="59" name="Shape 59"/>
          <p:cNvPicPr preferRelativeResize="0"/>
          <p:nvPr/>
        </p:nvPicPr>
        <p:blipFill>
          <a:blip r:embed="rId4">
            <a:alphaModFix/>
          </a:blip>
          <a:stretch>
            <a:fillRect/>
          </a:stretch>
        </p:blipFill>
        <p:spPr>
          <a:xfrm>
            <a:off x="117949" y="1798300"/>
            <a:ext cx="3735724" cy="2702749"/>
          </a:xfrm>
          <a:prstGeom prst="rect">
            <a:avLst/>
          </a:prstGeom>
          <a:noFill/>
          <a:ln>
            <a:noFill/>
          </a:ln>
        </p:spPr>
      </p:pic>
    </p:spTree>
  </p:cSld>
  <p:clrMapOvr>
    <a:masterClrMapping/>
  </p:clrMapOvr>
  <p:transition spd="slow">
    <p:fade/>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3" name="Shape 63"/>
        <p:cNvGrpSpPr/>
        <p:nvPr/>
      </p:nvGrpSpPr>
      <p:grpSpPr>
        <a:xfrm>
          <a:off x="0" y="0"/>
          <a:ext cx="0" cy="0"/>
          <a:chOff x="0" y="0"/>
          <a:chExt cx="0" cy="0"/>
        </a:xfrm>
      </p:grpSpPr>
      <p:sp>
        <p:nvSpPr>
          <p:cNvPr id="64" name="Shape 64"/>
          <p:cNvSpPr txBox="1"/>
          <p:nvPr>
            <p:ph type="title"/>
          </p:nvPr>
        </p:nvSpPr>
        <p:spPr>
          <a:xfrm>
            <a:off x="6625" y="-47200"/>
            <a:ext cx="5319600" cy="1289100"/>
          </a:xfrm>
          <a:prstGeom prst="rect">
            <a:avLst/>
          </a:prstGeom>
        </p:spPr>
        <p:txBody>
          <a:bodyPr anchorCtr="0" anchor="t" bIns="91425" lIns="91425" rIns="91425" tIns="91425">
            <a:noAutofit/>
          </a:bodyPr>
          <a:lstStyle/>
          <a:p>
            <a:pPr lvl="0" rtl="0" algn="ctr">
              <a:spcBef>
                <a:spcPts val="0"/>
              </a:spcBef>
              <a:buNone/>
            </a:pPr>
            <a:r>
              <a:rPr lang="en"/>
              <a:t>Memorare </a:t>
            </a:r>
          </a:p>
          <a:p>
            <a:pPr lvl="0" rtl="0" algn="ctr">
              <a:spcBef>
                <a:spcPts val="0"/>
              </a:spcBef>
              <a:buNone/>
            </a:pPr>
            <a:r>
              <a:rPr lang="en"/>
              <a:t>Opening Prayer</a:t>
            </a:r>
          </a:p>
        </p:txBody>
      </p:sp>
      <p:sp>
        <p:nvSpPr>
          <p:cNvPr id="65" name="Shape 65"/>
          <p:cNvSpPr txBox="1"/>
          <p:nvPr>
            <p:ph idx="1" type="body"/>
          </p:nvPr>
        </p:nvSpPr>
        <p:spPr>
          <a:xfrm>
            <a:off x="505425" y="1389825"/>
            <a:ext cx="5073300" cy="3621300"/>
          </a:xfrm>
          <a:prstGeom prst="rect">
            <a:avLst/>
          </a:prstGeom>
        </p:spPr>
        <p:txBody>
          <a:bodyPr anchorCtr="0" anchor="t" bIns="91425" lIns="91425" rIns="91425" tIns="91425">
            <a:noAutofit/>
          </a:bodyPr>
          <a:lstStyle/>
          <a:p>
            <a:pPr lvl="0" rtl="0" algn="ctr">
              <a:lnSpc>
                <a:spcPct val="115000"/>
              </a:lnSpc>
              <a:spcBef>
                <a:spcPts val="0"/>
              </a:spcBef>
              <a:spcAft>
                <a:spcPts val="0"/>
              </a:spcAft>
              <a:buNone/>
            </a:pPr>
            <a:r>
              <a:rPr lang="en" sz="1600">
                <a:solidFill>
                  <a:srgbClr val="000000"/>
                </a:solidFill>
                <a:highlight>
                  <a:srgbClr val="FFFFFF"/>
                </a:highlight>
                <a:latin typeface="Arial"/>
                <a:ea typeface="Arial"/>
                <a:cs typeface="Arial"/>
                <a:sym typeface="Arial"/>
              </a:rPr>
              <a:t>Remember, O most gracious Virgin Mary, that never was it known </a:t>
            </a:r>
          </a:p>
          <a:p>
            <a:pPr lvl="0" rtl="0" algn="ctr">
              <a:lnSpc>
                <a:spcPct val="115000"/>
              </a:lnSpc>
              <a:spcBef>
                <a:spcPts val="0"/>
              </a:spcBef>
              <a:spcAft>
                <a:spcPts val="0"/>
              </a:spcAft>
              <a:buNone/>
            </a:pPr>
            <a:r>
              <a:rPr lang="en" sz="1600">
                <a:solidFill>
                  <a:srgbClr val="000000"/>
                </a:solidFill>
                <a:highlight>
                  <a:srgbClr val="FFFFFF"/>
                </a:highlight>
                <a:latin typeface="Arial"/>
                <a:ea typeface="Arial"/>
                <a:cs typeface="Arial"/>
                <a:sym typeface="Arial"/>
              </a:rPr>
              <a:t>that anyone who fled to thy protection, </a:t>
            </a:r>
          </a:p>
          <a:p>
            <a:pPr lvl="0" rtl="0" algn="ctr">
              <a:lnSpc>
                <a:spcPct val="115000"/>
              </a:lnSpc>
              <a:spcBef>
                <a:spcPts val="0"/>
              </a:spcBef>
              <a:spcAft>
                <a:spcPts val="0"/>
              </a:spcAft>
              <a:buNone/>
            </a:pPr>
            <a:r>
              <a:rPr lang="en" sz="1600">
                <a:solidFill>
                  <a:srgbClr val="000000"/>
                </a:solidFill>
                <a:highlight>
                  <a:srgbClr val="FFFFFF"/>
                </a:highlight>
                <a:latin typeface="Arial"/>
                <a:ea typeface="Arial"/>
                <a:cs typeface="Arial"/>
                <a:sym typeface="Arial"/>
              </a:rPr>
              <a:t>implored thy help, or sought thine intercession was left unaided.</a:t>
            </a:r>
          </a:p>
          <a:p>
            <a:pPr lvl="0" rtl="0" algn="ctr">
              <a:lnSpc>
                <a:spcPct val="115000"/>
              </a:lnSpc>
              <a:spcBef>
                <a:spcPts val="0"/>
              </a:spcBef>
              <a:spcAft>
                <a:spcPts val="0"/>
              </a:spcAft>
              <a:buNone/>
            </a:pPr>
            <a:r>
              <a:rPr lang="en" sz="1600">
                <a:solidFill>
                  <a:srgbClr val="000000"/>
                </a:solidFill>
                <a:highlight>
                  <a:srgbClr val="FFFFFF"/>
                </a:highlight>
                <a:latin typeface="Arial"/>
                <a:ea typeface="Arial"/>
                <a:cs typeface="Arial"/>
                <a:sym typeface="Arial"/>
              </a:rPr>
              <a:t>Inspired by this confidence, </a:t>
            </a:r>
          </a:p>
          <a:p>
            <a:pPr lvl="0" rtl="0" algn="ctr">
              <a:lnSpc>
                <a:spcPct val="115000"/>
              </a:lnSpc>
              <a:spcBef>
                <a:spcPts val="0"/>
              </a:spcBef>
              <a:spcAft>
                <a:spcPts val="0"/>
              </a:spcAft>
              <a:buNone/>
            </a:pPr>
            <a:r>
              <a:rPr lang="en" sz="1600">
                <a:solidFill>
                  <a:srgbClr val="000000"/>
                </a:solidFill>
                <a:highlight>
                  <a:srgbClr val="FFFFFF"/>
                </a:highlight>
                <a:latin typeface="Arial"/>
                <a:ea typeface="Arial"/>
                <a:cs typeface="Arial"/>
                <a:sym typeface="Arial"/>
              </a:rPr>
              <a:t>I fly unto thee, O Virgin of virgins, my mother; </a:t>
            </a:r>
          </a:p>
          <a:p>
            <a:pPr lvl="0" rtl="0" algn="ctr">
              <a:lnSpc>
                <a:spcPct val="115000"/>
              </a:lnSpc>
              <a:spcBef>
                <a:spcPts val="0"/>
              </a:spcBef>
              <a:spcAft>
                <a:spcPts val="0"/>
              </a:spcAft>
              <a:buNone/>
            </a:pPr>
            <a:r>
              <a:rPr lang="en" sz="1600">
                <a:solidFill>
                  <a:srgbClr val="000000"/>
                </a:solidFill>
                <a:highlight>
                  <a:srgbClr val="FFFFFF"/>
                </a:highlight>
                <a:latin typeface="Arial"/>
                <a:ea typeface="Arial"/>
                <a:cs typeface="Arial"/>
                <a:sym typeface="Arial"/>
              </a:rPr>
              <a:t>to thee do I come, before thee I stand, sinful and sorrowful. </a:t>
            </a:r>
          </a:p>
          <a:p>
            <a:pPr lvl="0" rtl="0" algn="ctr">
              <a:lnSpc>
                <a:spcPct val="115000"/>
              </a:lnSpc>
              <a:spcBef>
                <a:spcPts val="0"/>
              </a:spcBef>
              <a:spcAft>
                <a:spcPts val="0"/>
              </a:spcAft>
              <a:buNone/>
            </a:pPr>
            <a:r>
              <a:rPr lang="en" sz="1600">
                <a:solidFill>
                  <a:srgbClr val="000000"/>
                </a:solidFill>
                <a:highlight>
                  <a:srgbClr val="FFFFFF"/>
                </a:highlight>
                <a:latin typeface="Arial"/>
                <a:ea typeface="Arial"/>
                <a:cs typeface="Arial"/>
                <a:sym typeface="Arial"/>
              </a:rPr>
              <a:t>O Mother of the Word Incarnate, despise not my petitions, </a:t>
            </a:r>
          </a:p>
          <a:p>
            <a:pPr lvl="0" rtl="0" algn="ctr">
              <a:lnSpc>
                <a:spcPct val="115000"/>
              </a:lnSpc>
              <a:spcBef>
                <a:spcPts val="0"/>
              </a:spcBef>
              <a:spcAft>
                <a:spcPts val="0"/>
              </a:spcAft>
              <a:buNone/>
            </a:pPr>
            <a:r>
              <a:rPr lang="en" sz="1600">
                <a:solidFill>
                  <a:srgbClr val="000000"/>
                </a:solidFill>
                <a:highlight>
                  <a:srgbClr val="FFFFFF"/>
                </a:highlight>
                <a:latin typeface="Arial"/>
                <a:ea typeface="Arial"/>
                <a:cs typeface="Arial"/>
                <a:sym typeface="Arial"/>
              </a:rPr>
              <a:t>but in thy mercy hear and answer me.</a:t>
            </a:r>
            <a:r>
              <a:rPr lang="en" sz="1600">
                <a:solidFill>
                  <a:srgbClr val="000000"/>
                </a:solidFill>
                <a:latin typeface="Arial"/>
                <a:ea typeface="Arial"/>
                <a:cs typeface="Arial"/>
                <a:sym typeface="Arial"/>
              </a:rPr>
              <a:t>  </a:t>
            </a:r>
            <a:r>
              <a:rPr lang="en" sz="1600">
                <a:solidFill>
                  <a:srgbClr val="000000"/>
                </a:solidFill>
                <a:highlight>
                  <a:srgbClr val="FFFFFF"/>
                </a:highlight>
                <a:latin typeface="Arial"/>
                <a:ea typeface="Arial"/>
                <a:cs typeface="Arial"/>
                <a:sym typeface="Arial"/>
              </a:rPr>
              <a:t>Amen.</a:t>
            </a:r>
          </a:p>
        </p:txBody>
      </p:sp>
      <p:pic>
        <p:nvPicPr>
          <p:cNvPr id="66" name="Shape 66"/>
          <p:cNvPicPr preferRelativeResize="0"/>
          <p:nvPr/>
        </p:nvPicPr>
        <p:blipFill>
          <a:blip r:embed="rId3">
            <a:alphaModFix/>
          </a:blip>
          <a:stretch>
            <a:fillRect/>
          </a:stretch>
        </p:blipFill>
        <p:spPr>
          <a:xfrm>
            <a:off x="5578725" y="175924"/>
            <a:ext cx="3160375" cy="4556499"/>
          </a:xfrm>
          <a:prstGeom prst="rect">
            <a:avLst/>
          </a:prstGeom>
          <a:noFill/>
          <a:ln>
            <a:noFill/>
          </a:ln>
        </p:spPr>
      </p:pic>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2CC"/>
        </a:solidFill>
      </p:bgPr>
    </p:bg>
    <p:spTree>
      <p:nvGrpSpPr>
        <p:cNvPr id="70" name="Shape 70"/>
        <p:cNvGrpSpPr/>
        <p:nvPr/>
      </p:nvGrpSpPr>
      <p:grpSpPr>
        <a:xfrm>
          <a:off x="0" y="0"/>
          <a:ext cx="0" cy="0"/>
          <a:chOff x="0" y="0"/>
          <a:chExt cx="0" cy="0"/>
        </a:xfrm>
      </p:grpSpPr>
      <p:sp>
        <p:nvSpPr>
          <p:cNvPr id="71" name="Shape 71"/>
          <p:cNvSpPr txBox="1"/>
          <p:nvPr>
            <p:ph type="title"/>
          </p:nvPr>
        </p:nvSpPr>
        <p:spPr>
          <a:xfrm>
            <a:off x="311725" y="0"/>
            <a:ext cx="4905600" cy="2579400"/>
          </a:xfrm>
          <a:prstGeom prst="rect">
            <a:avLst/>
          </a:prstGeom>
        </p:spPr>
        <p:txBody>
          <a:bodyPr anchorCtr="0" anchor="t" bIns="91425" lIns="91425" rIns="91425" tIns="91425">
            <a:noAutofit/>
          </a:bodyPr>
          <a:lstStyle/>
          <a:p>
            <a:pPr lvl="0" rtl="0" algn="ctr">
              <a:lnSpc>
                <a:spcPct val="115000"/>
              </a:lnSpc>
              <a:spcBef>
                <a:spcPts val="0"/>
              </a:spcBef>
              <a:buNone/>
            </a:pPr>
            <a:r>
              <a:rPr lang="en" sz="4800">
                <a:solidFill>
                  <a:srgbClr val="000000"/>
                </a:solidFill>
              </a:rPr>
              <a:t>some actions and behaviors are wrong or sinful</a:t>
            </a:r>
          </a:p>
        </p:txBody>
      </p:sp>
      <p:sp>
        <p:nvSpPr>
          <p:cNvPr id="72" name="Shape 72"/>
          <p:cNvSpPr txBox="1"/>
          <p:nvPr>
            <p:ph idx="1" type="body"/>
          </p:nvPr>
        </p:nvSpPr>
        <p:spPr>
          <a:xfrm>
            <a:off x="311712" y="1246000"/>
            <a:ext cx="3999900" cy="3416400"/>
          </a:xfrm>
          <a:prstGeom prst="rect">
            <a:avLst/>
          </a:prstGeom>
        </p:spPr>
        <p:txBody>
          <a:bodyPr anchorCtr="0" anchor="t" bIns="91425" lIns="91425" rIns="91425" tIns="91425">
            <a:noAutofit/>
          </a:bodyPr>
          <a:lstStyle/>
          <a:p>
            <a:pPr lvl="0" marR="0" rtl="0" algn="l">
              <a:lnSpc>
                <a:spcPct val="115000"/>
              </a:lnSpc>
              <a:spcBef>
                <a:spcPts val="0"/>
              </a:spcBef>
              <a:spcAft>
                <a:spcPts val="1600"/>
              </a:spcAft>
              <a:buNone/>
            </a:pPr>
            <a:r>
              <a:t/>
            </a:r>
            <a:endParaRPr/>
          </a:p>
          <a:p>
            <a:pPr lvl="0" rtl="0">
              <a:spcBef>
                <a:spcPts val="0"/>
              </a:spcBef>
              <a:buNone/>
            </a:pPr>
            <a:r>
              <a:t/>
            </a:r>
            <a:endParaRPr>
              <a:solidFill>
                <a:srgbClr val="000000"/>
              </a:solidFill>
              <a:latin typeface="Comic Sans MS"/>
              <a:ea typeface="Comic Sans MS"/>
              <a:cs typeface="Comic Sans MS"/>
              <a:sym typeface="Comic Sans MS"/>
            </a:endParaRPr>
          </a:p>
          <a:p>
            <a:pPr lvl="0" rtl="0">
              <a:spcBef>
                <a:spcPts val="0"/>
              </a:spcBef>
              <a:buNone/>
            </a:pPr>
            <a:r>
              <a:t/>
            </a:r>
            <a:endParaRPr>
              <a:solidFill>
                <a:srgbClr val="000000"/>
              </a:solidFill>
              <a:latin typeface="Comic Sans MS"/>
              <a:ea typeface="Comic Sans MS"/>
              <a:cs typeface="Comic Sans MS"/>
              <a:sym typeface="Comic Sans MS"/>
            </a:endParaRPr>
          </a:p>
        </p:txBody>
      </p:sp>
      <p:sp>
        <p:nvSpPr>
          <p:cNvPr id="73" name="Shape 73"/>
          <p:cNvSpPr txBox="1"/>
          <p:nvPr/>
        </p:nvSpPr>
        <p:spPr>
          <a:xfrm>
            <a:off x="527900" y="2018950"/>
            <a:ext cx="5721600" cy="3232500"/>
          </a:xfrm>
          <a:prstGeom prst="rect">
            <a:avLst/>
          </a:prstGeom>
          <a:noFill/>
          <a:ln>
            <a:noFill/>
          </a:ln>
        </p:spPr>
        <p:txBody>
          <a:bodyPr anchorCtr="0" anchor="ctr" bIns="91425" lIns="91425" rIns="91425" tIns="91425">
            <a:noAutofit/>
          </a:bodyPr>
          <a:lstStyle/>
          <a:p>
            <a:pPr indent="-381000" lvl="0" marL="457200" rtl="0">
              <a:lnSpc>
                <a:spcPct val="115000"/>
              </a:lnSpc>
              <a:spcBef>
                <a:spcPts val="0"/>
              </a:spcBef>
              <a:buSzPct val="100000"/>
              <a:buFont typeface="Amatic SC"/>
              <a:buChar char="●"/>
            </a:pPr>
            <a:r>
              <a:rPr b="1" lang="en" sz="2400">
                <a:latin typeface="Amatic SC"/>
                <a:ea typeface="Amatic SC"/>
                <a:cs typeface="Amatic SC"/>
                <a:sym typeface="Amatic SC"/>
              </a:rPr>
              <a:t>Devil Tempts us away from God</a:t>
            </a:r>
          </a:p>
          <a:p>
            <a:pPr indent="-228600" lvl="1" marL="914400" rtl="0">
              <a:lnSpc>
                <a:spcPct val="115000"/>
              </a:lnSpc>
              <a:spcBef>
                <a:spcPts val="0"/>
              </a:spcBef>
              <a:buChar char="○"/>
            </a:pPr>
            <a:r>
              <a:rPr lang="en"/>
              <a:t>Creation Story </a:t>
            </a:r>
          </a:p>
          <a:p>
            <a:pPr indent="-228600" lvl="1" marL="914400" rtl="0">
              <a:lnSpc>
                <a:spcPct val="115000"/>
              </a:lnSpc>
              <a:spcBef>
                <a:spcPts val="0"/>
              </a:spcBef>
              <a:buChar char="○"/>
            </a:pPr>
            <a:r>
              <a:rPr lang="en"/>
              <a:t>Devil’s plan</a:t>
            </a:r>
          </a:p>
          <a:p>
            <a:pPr indent="-228600" lvl="1" marL="914400" rtl="0">
              <a:lnSpc>
                <a:spcPct val="115000"/>
              </a:lnSpc>
              <a:spcBef>
                <a:spcPts val="0"/>
              </a:spcBef>
              <a:buChar char="○"/>
            </a:pPr>
            <a:r>
              <a:rPr lang="en"/>
              <a:t>Don’t need to listen to the devil </a:t>
            </a:r>
          </a:p>
          <a:p>
            <a:pPr indent="-228600" lvl="1" marL="914400" rtl="0">
              <a:lnSpc>
                <a:spcPct val="115000"/>
              </a:lnSpc>
              <a:spcBef>
                <a:spcPts val="0"/>
              </a:spcBef>
              <a:buChar char="○"/>
            </a:pPr>
            <a:r>
              <a:rPr lang="en"/>
              <a:t>Confession</a:t>
            </a:r>
          </a:p>
          <a:p>
            <a:pPr indent="-381000" lvl="0" marL="457200" rtl="0">
              <a:lnSpc>
                <a:spcPct val="115000"/>
              </a:lnSpc>
              <a:spcBef>
                <a:spcPts val="0"/>
              </a:spcBef>
              <a:buSzPct val="100000"/>
              <a:buFont typeface="Amatic SC"/>
              <a:buChar char="●"/>
            </a:pPr>
            <a:r>
              <a:rPr b="1" lang="en" sz="2400">
                <a:latin typeface="Amatic SC"/>
                <a:ea typeface="Amatic SC"/>
                <a:cs typeface="Amatic SC"/>
                <a:sym typeface="Amatic SC"/>
              </a:rPr>
              <a:t>Virtue </a:t>
            </a:r>
          </a:p>
          <a:p>
            <a:pPr indent="-228600" lvl="1" marL="914400" rtl="0">
              <a:lnSpc>
                <a:spcPct val="115000"/>
              </a:lnSpc>
              <a:spcBef>
                <a:spcPts val="0"/>
              </a:spcBef>
              <a:buChar char="○"/>
            </a:pPr>
            <a:r>
              <a:rPr lang="en"/>
              <a:t>Fortitude - Have the courage to do what is true and good even when it is difficult</a:t>
            </a:r>
          </a:p>
          <a:p>
            <a:pPr indent="-381000" lvl="0" marL="457200" rtl="0">
              <a:lnSpc>
                <a:spcPct val="115000"/>
              </a:lnSpc>
              <a:spcBef>
                <a:spcPts val="0"/>
              </a:spcBef>
              <a:buSzPct val="100000"/>
              <a:buFont typeface="Amatic SC"/>
              <a:buChar char="●"/>
            </a:pPr>
            <a:r>
              <a:rPr b="1" lang="en" sz="2400">
                <a:latin typeface="Amatic SC"/>
                <a:ea typeface="Amatic SC"/>
                <a:cs typeface="Amatic SC"/>
                <a:sym typeface="Amatic SC"/>
              </a:rPr>
              <a:t>Saint</a:t>
            </a:r>
          </a:p>
          <a:p>
            <a:pPr indent="-228600" lvl="1" marL="914400" rtl="0">
              <a:lnSpc>
                <a:spcPct val="115000"/>
              </a:lnSpc>
              <a:spcBef>
                <a:spcPts val="0"/>
              </a:spcBef>
              <a:buChar char="○"/>
            </a:pPr>
            <a:r>
              <a:rPr lang="en"/>
              <a:t>St. Joan of Arc</a:t>
            </a:r>
          </a:p>
          <a:p>
            <a:pPr indent="0" lvl="0" marL="0" rtl="0">
              <a:lnSpc>
                <a:spcPct val="115000"/>
              </a:lnSpc>
              <a:spcBef>
                <a:spcPts val="0"/>
              </a:spcBef>
              <a:buNone/>
            </a:pPr>
            <a:r>
              <a:t/>
            </a:r>
            <a:endParaRPr/>
          </a:p>
        </p:txBody>
      </p:sp>
      <p:pic>
        <p:nvPicPr>
          <p:cNvPr id="74" name="Shape 74"/>
          <p:cNvPicPr preferRelativeResize="0"/>
          <p:nvPr/>
        </p:nvPicPr>
        <p:blipFill>
          <a:blip r:embed="rId3">
            <a:alphaModFix/>
          </a:blip>
          <a:stretch>
            <a:fillRect/>
          </a:stretch>
        </p:blipFill>
        <p:spPr>
          <a:xfrm>
            <a:off x="5144100" y="411837"/>
            <a:ext cx="3999900" cy="1999937"/>
          </a:xfrm>
          <a:prstGeom prst="rect">
            <a:avLst/>
          </a:prstGeom>
          <a:noFill/>
          <a:ln>
            <a:noFill/>
          </a:ln>
        </p:spPr>
      </p:pic>
      <p:pic>
        <p:nvPicPr>
          <p:cNvPr id="75" name="Shape 75"/>
          <p:cNvPicPr preferRelativeResize="0"/>
          <p:nvPr/>
        </p:nvPicPr>
        <p:blipFill>
          <a:blip r:embed="rId4">
            <a:alphaModFix/>
          </a:blip>
          <a:stretch>
            <a:fillRect/>
          </a:stretch>
        </p:blipFill>
        <p:spPr>
          <a:xfrm>
            <a:off x="3753028" y="775012"/>
            <a:ext cx="2719824" cy="2805973"/>
          </a:xfrm>
          <a:prstGeom prst="rect">
            <a:avLst/>
          </a:prstGeom>
          <a:noFill/>
          <a:ln>
            <a:noFill/>
          </a:ln>
        </p:spPr>
      </p:pic>
      <p:pic>
        <p:nvPicPr>
          <p:cNvPr id="76" name="Shape 76"/>
          <p:cNvPicPr preferRelativeResize="0"/>
          <p:nvPr/>
        </p:nvPicPr>
        <p:blipFill>
          <a:blip r:embed="rId5">
            <a:alphaModFix/>
          </a:blip>
          <a:stretch>
            <a:fillRect/>
          </a:stretch>
        </p:blipFill>
        <p:spPr>
          <a:xfrm>
            <a:off x="6249490" y="1533649"/>
            <a:ext cx="2418109" cy="3232500"/>
          </a:xfrm>
          <a:prstGeom prst="rect">
            <a:avLst/>
          </a:prstGeom>
          <a:noFill/>
          <a:ln cap="flat" cmpd="sng" w="228600">
            <a:solidFill>
              <a:srgbClr val="000000"/>
            </a:solidFill>
            <a:prstDash val="solid"/>
            <a:miter/>
            <a:headEnd len="med" w="med" type="none"/>
            <a:tailEnd len="med" w="med" type="none"/>
          </a:ln>
        </p:spPr>
      </p:pic>
      <p:pic>
        <p:nvPicPr>
          <p:cNvPr id="77" name="Shape 77"/>
          <p:cNvPicPr preferRelativeResize="0"/>
          <p:nvPr/>
        </p:nvPicPr>
        <p:blipFill rotWithShape="1">
          <a:blip r:embed="rId6">
            <a:alphaModFix/>
          </a:blip>
          <a:srcRect b="19857" l="7166" r="0" t="1901"/>
          <a:stretch/>
        </p:blipFill>
        <p:spPr>
          <a:xfrm>
            <a:off x="4137875" y="1758373"/>
            <a:ext cx="2809699" cy="3114274"/>
          </a:xfrm>
          <a:prstGeom prst="rect">
            <a:avLst/>
          </a:prstGeom>
          <a:noFill/>
          <a:ln>
            <a:noFill/>
          </a:ln>
        </p:spPr>
      </p:pic>
    </p:spTree>
  </p:cSld>
  <p:clrMapOvr>
    <a:masterClrMapping/>
  </p:clrMapOvr>
  <mc:AlternateContent>
    <mc:Choice Requires="p14">
      <p:transition spd="slow">
        <p14:prism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3"/>
                                        </p:tgtEl>
                                        <p:attrNameLst>
                                          <p:attrName>style.visibility</p:attrName>
                                        </p:attrNameLst>
                                      </p:cBhvr>
                                      <p:to>
                                        <p:strVal val="visible"/>
                                      </p:to>
                                    </p:set>
                                    <p:animEffect filter="fade" transition="in">
                                      <p:cBhvr>
                                        <p:cTn dur="1000"/>
                                        <p:tgtEl>
                                          <p:spTgt spid="7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4"/>
                                        </p:tgtEl>
                                        <p:attrNameLst>
                                          <p:attrName>style.visibility</p:attrName>
                                        </p:attrNameLst>
                                      </p:cBhvr>
                                      <p:to>
                                        <p:strVal val="visible"/>
                                      </p:to>
                                    </p:set>
                                    <p:animEffect filter="fade" transition="in">
                                      <p:cBhvr>
                                        <p:cTn dur="1000"/>
                                        <p:tgtEl>
                                          <p:spTgt spid="7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
                                        </p:tgtEl>
                                        <p:attrNameLst>
                                          <p:attrName>style.visibility</p:attrName>
                                        </p:attrNameLst>
                                      </p:cBhvr>
                                      <p:to>
                                        <p:strVal val="visible"/>
                                      </p:to>
                                    </p:set>
                                    <p:animEffect filter="fade" transition="in">
                                      <p:cBhvr>
                                        <p:cTn dur="1000"/>
                                        <p:tgtEl>
                                          <p:spTgt spid="7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
                                        </p:tgtEl>
                                        <p:attrNameLst>
                                          <p:attrName>style.visibility</p:attrName>
                                        </p:attrNameLst>
                                      </p:cBhvr>
                                      <p:to>
                                        <p:strVal val="visible"/>
                                      </p:to>
                                    </p:set>
                                    <p:animEffect filter="fade" transition="in">
                                      <p:cBhvr>
                                        <p:cTn dur="1000"/>
                                        <p:tgtEl>
                                          <p:spTgt spid="7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
                                        </p:tgtEl>
                                        <p:attrNameLst>
                                          <p:attrName>style.visibility</p:attrName>
                                        </p:attrNameLst>
                                      </p:cBhvr>
                                      <p:to>
                                        <p:strVal val="visible"/>
                                      </p:to>
                                    </p:set>
                                    <p:animEffect filter="fade" transition="in">
                                      <p:cBhvr>
                                        <p:cTn dur="1000"/>
                                        <p:tgtEl>
                                          <p:spTgt spid="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D9EAD3"/>
        </a:solidFill>
      </p:bgPr>
    </p:bg>
    <p:spTree>
      <p:nvGrpSpPr>
        <p:cNvPr id="81" name="Shape 81"/>
        <p:cNvGrpSpPr/>
        <p:nvPr/>
      </p:nvGrpSpPr>
      <p:grpSpPr>
        <a:xfrm>
          <a:off x="0" y="0"/>
          <a:ext cx="0" cy="0"/>
          <a:chOff x="0" y="0"/>
          <a:chExt cx="0" cy="0"/>
        </a:xfrm>
      </p:grpSpPr>
      <p:sp>
        <p:nvSpPr>
          <p:cNvPr id="82" name="Shape 82"/>
          <p:cNvSpPr txBox="1"/>
          <p:nvPr>
            <p:ph idx="1" type="body"/>
          </p:nvPr>
        </p:nvSpPr>
        <p:spPr>
          <a:xfrm>
            <a:off x="521975" y="1580175"/>
            <a:ext cx="5249700" cy="3646200"/>
          </a:xfrm>
          <a:prstGeom prst="rect">
            <a:avLst/>
          </a:prstGeom>
        </p:spPr>
        <p:txBody>
          <a:bodyPr anchorCtr="0" anchor="t" bIns="91425" lIns="91425" rIns="91425" tIns="91425">
            <a:noAutofit/>
          </a:bodyPr>
          <a:lstStyle/>
          <a:p>
            <a:pPr indent="-381000" lvl="0" marL="457200" rtl="0">
              <a:spcBef>
                <a:spcPts val="0"/>
              </a:spcBef>
              <a:spcAft>
                <a:spcPts val="0"/>
              </a:spcAft>
              <a:buClr>
                <a:srgbClr val="000000"/>
              </a:buClr>
              <a:buSzPct val="100000"/>
              <a:buFont typeface="Amatic SC"/>
            </a:pPr>
            <a:r>
              <a:rPr b="1" lang="en" sz="2400">
                <a:solidFill>
                  <a:srgbClr val="000000"/>
                </a:solidFill>
                <a:latin typeface="Amatic SC"/>
                <a:ea typeface="Amatic SC"/>
                <a:cs typeface="Amatic SC"/>
                <a:sym typeface="Amatic SC"/>
              </a:rPr>
              <a:t>Free will is our ability to choose</a:t>
            </a:r>
          </a:p>
          <a:p>
            <a:pPr indent="-304800" lvl="1" marL="914400" rtl="0">
              <a:lnSpc>
                <a:spcPct val="115000"/>
              </a:lnSpc>
              <a:spcBef>
                <a:spcPts val="0"/>
              </a:spcBef>
              <a:spcAft>
                <a:spcPts val="0"/>
              </a:spcAft>
              <a:buClr>
                <a:srgbClr val="000000"/>
              </a:buClr>
              <a:buSzPct val="100000"/>
              <a:buFont typeface="Arial"/>
            </a:pPr>
            <a:r>
              <a:rPr lang="en" sz="1200">
                <a:solidFill>
                  <a:srgbClr val="000000"/>
                </a:solidFill>
                <a:latin typeface="Arial"/>
                <a:ea typeface="Arial"/>
                <a:cs typeface="Arial"/>
                <a:sym typeface="Arial"/>
              </a:rPr>
              <a:t>Responsibility comes with freedom</a:t>
            </a:r>
          </a:p>
          <a:p>
            <a:pPr indent="-304800" lvl="1" marL="914400" rtl="0">
              <a:lnSpc>
                <a:spcPct val="115000"/>
              </a:lnSpc>
              <a:spcBef>
                <a:spcPts val="0"/>
              </a:spcBef>
              <a:spcAft>
                <a:spcPts val="0"/>
              </a:spcAft>
              <a:buClr>
                <a:srgbClr val="000000"/>
              </a:buClr>
              <a:buSzPct val="100000"/>
              <a:buFont typeface="Arial"/>
            </a:pPr>
            <a:r>
              <a:rPr lang="en" sz="1200">
                <a:solidFill>
                  <a:srgbClr val="000000"/>
                </a:solidFill>
                <a:latin typeface="Arial"/>
                <a:ea typeface="Arial"/>
                <a:cs typeface="Arial"/>
                <a:sym typeface="Arial"/>
              </a:rPr>
              <a:t>Freedom to do good or bad</a:t>
            </a:r>
          </a:p>
          <a:p>
            <a:pPr indent="-304800" lvl="1" marL="914400" rtl="0">
              <a:lnSpc>
                <a:spcPct val="115000"/>
              </a:lnSpc>
              <a:spcBef>
                <a:spcPts val="0"/>
              </a:spcBef>
              <a:spcAft>
                <a:spcPts val="0"/>
              </a:spcAft>
              <a:buClr>
                <a:srgbClr val="000000"/>
              </a:buClr>
              <a:buSzPct val="100000"/>
              <a:buFont typeface="Arial"/>
            </a:pPr>
            <a:r>
              <a:rPr lang="en" sz="1200">
                <a:solidFill>
                  <a:srgbClr val="000000"/>
                </a:solidFill>
                <a:latin typeface="Arial"/>
                <a:ea typeface="Arial"/>
                <a:cs typeface="Arial"/>
                <a:sym typeface="Arial"/>
              </a:rPr>
              <a:t>No one should ever touch your private parts</a:t>
            </a:r>
          </a:p>
          <a:p>
            <a:pPr indent="-304800" lvl="1" marL="914400" rtl="0">
              <a:lnSpc>
                <a:spcPct val="115000"/>
              </a:lnSpc>
              <a:spcBef>
                <a:spcPts val="0"/>
              </a:spcBef>
              <a:spcAft>
                <a:spcPts val="0"/>
              </a:spcAft>
              <a:buClr>
                <a:srgbClr val="000000"/>
              </a:buClr>
              <a:buSzPct val="100000"/>
              <a:buFont typeface="Arial"/>
            </a:pPr>
            <a:r>
              <a:rPr lang="en" sz="1200">
                <a:solidFill>
                  <a:srgbClr val="000000"/>
                </a:solidFill>
                <a:latin typeface="Arial"/>
                <a:ea typeface="Arial"/>
                <a:cs typeface="Arial"/>
                <a:sym typeface="Arial"/>
              </a:rPr>
              <a:t>God taught us that Modesty is important</a:t>
            </a:r>
          </a:p>
          <a:p>
            <a:pPr indent="-304800" lvl="1" marL="914400" rtl="0">
              <a:lnSpc>
                <a:spcPct val="115000"/>
              </a:lnSpc>
              <a:spcBef>
                <a:spcPts val="0"/>
              </a:spcBef>
              <a:spcAft>
                <a:spcPts val="0"/>
              </a:spcAft>
              <a:buClr>
                <a:srgbClr val="000000"/>
              </a:buClr>
              <a:buSzPct val="100000"/>
              <a:buFont typeface="Arial"/>
            </a:pPr>
            <a:r>
              <a:rPr lang="en" sz="1200">
                <a:solidFill>
                  <a:srgbClr val="000000"/>
                </a:solidFill>
                <a:latin typeface="Arial"/>
                <a:ea typeface="Arial"/>
                <a:cs typeface="Arial"/>
                <a:sym typeface="Arial"/>
              </a:rPr>
              <a:t>We become Tabernacles </a:t>
            </a:r>
          </a:p>
          <a:p>
            <a:pPr indent="-304800" lvl="1" marL="914400" rtl="0">
              <a:lnSpc>
                <a:spcPct val="115000"/>
              </a:lnSpc>
              <a:spcBef>
                <a:spcPts val="0"/>
              </a:spcBef>
              <a:spcAft>
                <a:spcPts val="0"/>
              </a:spcAft>
              <a:buClr>
                <a:srgbClr val="000000"/>
              </a:buClr>
              <a:buSzPct val="100000"/>
              <a:buFont typeface="Arial"/>
            </a:pPr>
            <a:r>
              <a:rPr lang="en" sz="1200">
                <a:solidFill>
                  <a:srgbClr val="000000"/>
                </a:solidFill>
                <a:latin typeface="Arial"/>
                <a:ea typeface="Arial"/>
                <a:cs typeface="Arial"/>
                <a:sym typeface="Arial"/>
              </a:rPr>
              <a:t>Different types of touches</a:t>
            </a:r>
          </a:p>
          <a:p>
            <a:pPr indent="-304800" lvl="2" marL="1371600" rtl="0">
              <a:lnSpc>
                <a:spcPct val="115000"/>
              </a:lnSpc>
              <a:spcBef>
                <a:spcPts val="0"/>
              </a:spcBef>
              <a:spcAft>
                <a:spcPts val="0"/>
              </a:spcAft>
              <a:buClr>
                <a:srgbClr val="000000"/>
              </a:buClr>
              <a:buSzPct val="100000"/>
              <a:buFont typeface="Arial"/>
            </a:pPr>
            <a:r>
              <a:rPr lang="en" sz="1200">
                <a:solidFill>
                  <a:srgbClr val="000000"/>
                </a:solidFill>
                <a:latin typeface="Arial"/>
                <a:ea typeface="Arial"/>
                <a:cs typeface="Arial"/>
                <a:sym typeface="Arial"/>
              </a:rPr>
              <a:t>Safe, Unsafe, Unwanted</a:t>
            </a:r>
          </a:p>
          <a:p>
            <a:pPr indent="-381000" lvl="0" marL="457200" rtl="0">
              <a:spcBef>
                <a:spcPts val="0"/>
              </a:spcBef>
              <a:spcAft>
                <a:spcPts val="0"/>
              </a:spcAft>
              <a:buClr>
                <a:srgbClr val="000000"/>
              </a:buClr>
              <a:buSzPct val="100000"/>
              <a:buFont typeface="Amatic SC"/>
            </a:pPr>
            <a:r>
              <a:rPr b="1" lang="en" sz="2400">
                <a:solidFill>
                  <a:srgbClr val="000000"/>
                </a:solidFill>
                <a:latin typeface="Amatic SC"/>
                <a:ea typeface="Amatic SC"/>
                <a:cs typeface="Amatic SC"/>
                <a:sym typeface="Amatic SC"/>
              </a:rPr>
              <a:t>Virtue</a:t>
            </a:r>
          </a:p>
          <a:p>
            <a:pPr indent="-304800" lvl="1" marL="914400" rtl="0">
              <a:lnSpc>
                <a:spcPct val="115000"/>
              </a:lnSpc>
              <a:spcBef>
                <a:spcPts val="0"/>
              </a:spcBef>
              <a:spcAft>
                <a:spcPts val="0"/>
              </a:spcAft>
              <a:buClr>
                <a:srgbClr val="000000"/>
              </a:buClr>
              <a:buSzPct val="100000"/>
              <a:buFont typeface="Comic Sans MS"/>
            </a:pPr>
            <a:r>
              <a:rPr lang="en" sz="1200">
                <a:solidFill>
                  <a:srgbClr val="000000"/>
                </a:solidFill>
                <a:latin typeface="Arial"/>
                <a:ea typeface="Arial"/>
                <a:cs typeface="Arial"/>
                <a:sym typeface="Arial"/>
              </a:rPr>
              <a:t>Responsibility - fulfilling one’s just duties: accepting the consequences of your words and actions</a:t>
            </a:r>
          </a:p>
          <a:p>
            <a:pPr indent="-381000" lvl="0" marL="457200" rtl="0">
              <a:spcBef>
                <a:spcPts val="0"/>
              </a:spcBef>
              <a:spcAft>
                <a:spcPts val="0"/>
              </a:spcAft>
              <a:buClr>
                <a:srgbClr val="000000"/>
              </a:buClr>
              <a:buSzPct val="100000"/>
              <a:buFont typeface="Amatic SC"/>
            </a:pPr>
            <a:r>
              <a:rPr b="1" lang="en" sz="2400">
                <a:solidFill>
                  <a:srgbClr val="000000"/>
                </a:solidFill>
                <a:latin typeface="Amatic SC"/>
                <a:ea typeface="Amatic SC"/>
                <a:cs typeface="Amatic SC"/>
                <a:sym typeface="Amatic SC"/>
              </a:rPr>
              <a:t>Saint</a:t>
            </a:r>
          </a:p>
          <a:p>
            <a:pPr indent="-304800" lvl="1" marL="914400" rtl="0">
              <a:spcBef>
                <a:spcPts val="0"/>
              </a:spcBef>
              <a:spcAft>
                <a:spcPts val="0"/>
              </a:spcAft>
              <a:buClr>
                <a:srgbClr val="000000"/>
              </a:buClr>
              <a:buSzPct val="100000"/>
              <a:buFont typeface="Arial"/>
            </a:pPr>
            <a:r>
              <a:rPr lang="en" sz="1200">
                <a:solidFill>
                  <a:srgbClr val="000000"/>
                </a:solidFill>
                <a:latin typeface="Arial"/>
                <a:ea typeface="Arial"/>
                <a:cs typeface="Arial"/>
                <a:sym typeface="Arial"/>
              </a:rPr>
              <a:t>St. Margaret of Scotland </a:t>
            </a:r>
          </a:p>
        </p:txBody>
      </p:sp>
      <p:sp>
        <p:nvSpPr>
          <p:cNvPr id="83" name="Shape 83"/>
          <p:cNvSpPr txBox="1"/>
          <p:nvPr>
            <p:ph type="title"/>
          </p:nvPr>
        </p:nvSpPr>
        <p:spPr>
          <a:xfrm>
            <a:off x="5330550" y="180475"/>
            <a:ext cx="3141900" cy="2487600"/>
          </a:xfrm>
          <a:prstGeom prst="rect">
            <a:avLst/>
          </a:prstGeom>
        </p:spPr>
        <p:txBody>
          <a:bodyPr anchorCtr="0" anchor="t" bIns="91425" lIns="91425" rIns="91425" tIns="91425">
            <a:noAutofit/>
          </a:bodyPr>
          <a:lstStyle/>
          <a:p>
            <a:pPr lvl="0" rtl="0" algn="ctr">
              <a:spcBef>
                <a:spcPts val="0"/>
              </a:spcBef>
              <a:buNone/>
            </a:pPr>
            <a:r>
              <a:rPr lang="en" sz="4800"/>
              <a:t>God gave us the gift of free will</a:t>
            </a:r>
          </a:p>
        </p:txBody>
      </p:sp>
      <p:pic>
        <p:nvPicPr>
          <p:cNvPr id="84" name="Shape 84"/>
          <p:cNvPicPr preferRelativeResize="0"/>
          <p:nvPr/>
        </p:nvPicPr>
        <p:blipFill>
          <a:blip r:embed="rId3">
            <a:alphaModFix/>
          </a:blip>
          <a:stretch>
            <a:fillRect/>
          </a:stretch>
        </p:blipFill>
        <p:spPr>
          <a:xfrm>
            <a:off x="271325" y="58974"/>
            <a:ext cx="1644525" cy="1521199"/>
          </a:xfrm>
          <a:prstGeom prst="rect">
            <a:avLst/>
          </a:prstGeom>
          <a:noFill/>
          <a:ln>
            <a:noFill/>
          </a:ln>
        </p:spPr>
      </p:pic>
      <p:pic>
        <p:nvPicPr>
          <p:cNvPr id="85" name="Shape 85"/>
          <p:cNvPicPr preferRelativeResize="0"/>
          <p:nvPr/>
        </p:nvPicPr>
        <p:blipFill rotWithShape="1">
          <a:blip r:embed="rId4">
            <a:alphaModFix/>
          </a:blip>
          <a:srcRect b="0" l="19887" r="15666" t="49874"/>
          <a:stretch/>
        </p:blipFill>
        <p:spPr>
          <a:xfrm>
            <a:off x="2143375" y="103924"/>
            <a:ext cx="1644524" cy="1563344"/>
          </a:xfrm>
          <a:prstGeom prst="rect">
            <a:avLst/>
          </a:prstGeom>
          <a:noFill/>
          <a:ln>
            <a:noFill/>
          </a:ln>
        </p:spPr>
      </p:pic>
      <p:pic>
        <p:nvPicPr>
          <p:cNvPr id="86" name="Shape 86"/>
          <p:cNvPicPr preferRelativeResize="0"/>
          <p:nvPr/>
        </p:nvPicPr>
        <p:blipFill>
          <a:blip r:embed="rId5">
            <a:alphaModFix/>
          </a:blip>
          <a:stretch>
            <a:fillRect/>
          </a:stretch>
        </p:blipFill>
        <p:spPr>
          <a:xfrm>
            <a:off x="3876524" y="103922"/>
            <a:ext cx="1644526" cy="1556165"/>
          </a:xfrm>
          <a:prstGeom prst="rect">
            <a:avLst/>
          </a:prstGeom>
          <a:noFill/>
          <a:ln>
            <a:noFill/>
          </a:ln>
        </p:spPr>
      </p:pic>
      <p:pic>
        <p:nvPicPr>
          <p:cNvPr id="87" name="Shape 87"/>
          <p:cNvPicPr preferRelativeResize="0"/>
          <p:nvPr/>
        </p:nvPicPr>
        <p:blipFill rotWithShape="1">
          <a:blip r:embed="rId6">
            <a:alphaModFix/>
          </a:blip>
          <a:srcRect b="24900" l="44078" r="9963" t="24895"/>
          <a:stretch/>
        </p:blipFill>
        <p:spPr>
          <a:xfrm>
            <a:off x="4394050" y="2044525"/>
            <a:ext cx="2188675" cy="1793149"/>
          </a:xfrm>
          <a:prstGeom prst="rect">
            <a:avLst/>
          </a:prstGeom>
          <a:noFill/>
          <a:ln>
            <a:noFill/>
          </a:ln>
        </p:spPr>
      </p:pic>
      <p:pic>
        <p:nvPicPr>
          <p:cNvPr id="88" name="Shape 88"/>
          <p:cNvPicPr preferRelativeResize="0"/>
          <p:nvPr/>
        </p:nvPicPr>
        <p:blipFill>
          <a:blip r:embed="rId7">
            <a:alphaModFix/>
          </a:blip>
          <a:stretch>
            <a:fillRect/>
          </a:stretch>
        </p:blipFill>
        <p:spPr>
          <a:xfrm>
            <a:off x="6476550" y="2294700"/>
            <a:ext cx="2076874" cy="2567374"/>
          </a:xfrm>
          <a:prstGeom prst="rect">
            <a:avLst/>
          </a:prstGeom>
          <a:noFill/>
          <a:ln cap="flat" cmpd="sng" w="228600">
            <a:solidFill>
              <a:srgbClr val="000000"/>
            </a:solidFill>
            <a:prstDash val="solid"/>
            <a:miter/>
            <a:headEnd len="med" w="med" type="none"/>
            <a:tailEnd len="med" w="med" type="none"/>
          </a:ln>
        </p:spPr>
      </p:pic>
    </p:spTree>
  </p:cSld>
  <p:clrMapOvr>
    <a:masterClrMapping/>
  </p:clrMapOvr>
  <p:transition spd="slow">
    <p:push dir="r"/>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
                                        </p:tgtEl>
                                        <p:attrNameLst>
                                          <p:attrName>style.visibility</p:attrName>
                                        </p:attrNameLst>
                                      </p:cBhvr>
                                      <p:to>
                                        <p:strVal val="visible"/>
                                      </p:to>
                                    </p:set>
                                    <p:animEffect filter="fade" transition="in">
                                      <p:cBhvr>
                                        <p:cTn dur="1000"/>
                                        <p:tgtEl>
                                          <p:spTgt spid="8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4"/>
                                        </p:tgtEl>
                                        <p:attrNameLst>
                                          <p:attrName>style.visibility</p:attrName>
                                        </p:attrNameLst>
                                      </p:cBhvr>
                                      <p:to>
                                        <p:strVal val="visible"/>
                                      </p:to>
                                    </p:set>
                                    <p:animEffect filter="fade" transition="in">
                                      <p:cBhvr>
                                        <p:cTn dur="1000"/>
                                        <p:tgtEl>
                                          <p:spTgt spid="8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5"/>
                                        </p:tgtEl>
                                        <p:attrNameLst>
                                          <p:attrName>style.visibility</p:attrName>
                                        </p:attrNameLst>
                                      </p:cBhvr>
                                      <p:to>
                                        <p:strVal val="visible"/>
                                      </p:to>
                                    </p:set>
                                    <p:animEffect filter="fade" transition="in">
                                      <p:cBhvr>
                                        <p:cTn dur="1000"/>
                                        <p:tgtEl>
                                          <p:spTgt spid="8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
                                        </p:tgtEl>
                                        <p:attrNameLst>
                                          <p:attrName>style.visibility</p:attrName>
                                        </p:attrNameLst>
                                      </p:cBhvr>
                                      <p:to>
                                        <p:strVal val="visible"/>
                                      </p:to>
                                    </p:set>
                                    <p:animEffect filter="fade" transition="in">
                                      <p:cBhvr>
                                        <p:cTn dur="1000"/>
                                        <p:tgtEl>
                                          <p:spTgt spid="8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
                                        </p:tgtEl>
                                        <p:attrNameLst>
                                          <p:attrName>style.visibility</p:attrName>
                                        </p:attrNameLst>
                                      </p:cBhvr>
                                      <p:to>
                                        <p:strVal val="visible"/>
                                      </p:to>
                                    </p:set>
                                    <p:animEffect filter="fade" transition="in">
                                      <p:cBhvr>
                                        <p:cTn dur="1000"/>
                                        <p:tgtEl>
                                          <p:spTgt spid="8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8"/>
                                        </p:tgtEl>
                                        <p:attrNameLst>
                                          <p:attrName>style.visibility</p:attrName>
                                        </p:attrNameLst>
                                      </p:cBhvr>
                                      <p:to>
                                        <p:strVal val="visible"/>
                                      </p:to>
                                    </p:set>
                                    <p:animEffect filter="fade" transition="in">
                                      <p:cBhvr>
                                        <p:cTn dur="1000"/>
                                        <p:tgtEl>
                                          <p:spTgt spid="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D9D2E9"/>
        </a:solidFill>
      </p:bgPr>
    </p:bg>
    <p:spTree>
      <p:nvGrpSpPr>
        <p:cNvPr id="92" name="Shape 92"/>
        <p:cNvGrpSpPr/>
        <p:nvPr/>
      </p:nvGrpSpPr>
      <p:grpSpPr>
        <a:xfrm>
          <a:off x="0" y="0"/>
          <a:ext cx="0" cy="0"/>
          <a:chOff x="0" y="0"/>
          <a:chExt cx="0" cy="0"/>
        </a:xfrm>
      </p:grpSpPr>
      <p:sp>
        <p:nvSpPr>
          <p:cNvPr id="93" name="Shape 93"/>
          <p:cNvSpPr txBox="1"/>
          <p:nvPr/>
        </p:nvSpPr>
        <p:spPr>
          <a:xfrm>
            <a:off x="304800" y="304800"/>
            <a:ext cx="2852100" cy="1859100"/>
          </a:xfrm>
          <a:prstGeom prst="rect">
            <a:avLst/>
          </a:prstGeom>
          <a:noFill/>
          <a:ln>
            <a:noFill/>
          </a:ln>
        </p:spPr>
        <p:txBody>
          <a:bodyPr anchorCtr="0" anchor="ctr" bIns="91425" lIns="91425" rIns="91425" tIns="91425">
            <a:noAutofit/>
          </a:bodyPr>
          <a:lstStyle/>
          <a:p>
            <a:pPr lvl="0" rtl="0">
              <a:lnSpc>
                <a:spcPct val="115000"/>
              </a:lnSpc>
              <a:spcBef>
                <a:spcPts val="0"/>
              </a:spcBef>
              <a:buNone/>
            </a:pPr>
            <a:r>
              <a:t/>
            </a:r>
            <a:endParaRPr sz="1100"/>
          </a:p>
        </p:txBody>
      </p:sp>
      <p:sp>
        <p:nvSpPr>
          <p:cNvPr id="94" name="Shape 94"/>
          <p:cNvSpPr txBox="1"/>
          <p:nvPr>
            <p:ph type="title"/>
          </p:nvPr>
        </p:nvSpPr>
        <p:spPr>
          <a:xfrm>
            <a:off x="167100" y="216875"/>
            <a:ext cx="3442800" cy="2602500"/>
          </a:xfrm>
          <a:prstGeom prst="rect">
            <a:avLst/>
          </a:prstGeom>
        </p:spPr>
        <p:txBody>
          <a:bodyPr anchorCtr="0" anchor="t" bIns="91425" lIns="91425" rIns="91425" tIns="91425">
            <a:noAutofit/>
          </a:bodyPr>
          <a:lstStyle/>
          <a:p>
            <a:pPr lvl="0" algn="ctr">
              <a:lnSpc>
                <a:spcPct val="115000"/>
              </a:lnSpc>
              <a:spcBef>
                <a:spcPts val="0"/>
              </a:spcBef>
              <a:buNone/>
            </a:pPr>
            <a:r>
              <a:rPr b="0" lang="en" sz="4800">
                <a:solidFill>
                  <a:srgbClr val="000000"/>
                </a:solidFill>
              </a:rPr>
              <a:t> </a:t>
            </a:r>
            <a:r>
              <a:rPr lang="en" sz="4800">
                <a:solidFill>
                  <a:srgbClr val="000000"/>
                </a:solidFill>
              </a:rPr>
              <a:t>recognize, trust, and follow your instincts </a:t>
            </a:r>
          </a:p>
        </p:txBody>
      </p:sp>
      <p:sp>
        <p:nvSpPr>
          <p:cNvPr id="95" name="Shape 95"/>
          <p:cNvSpPr txBox="1"/>
          <p:nvPr>
            <p:ph idx="1" type="body"/>
          </p:nvPr>
        </p:nvSpPr>
        <p:spPr>
          <a:xfrm>
            <a:off x="3379300" y="1969375"/>
            <a:ext cx="5565000" cy="3268500"/>
          </a:xfrm>
          <a:prstGeom prst="rect">
            <a:avLst/>
          </a:prstGeom>
        </p:spPr>
        <p:txBody>
          <a:bodyPr anchorCtr="0" anchor="t" bIns="91425" lIns="91425" rIns="91425" tIns="91425">
            <a:noAutofit/>
          </a:bodyPr>
          <a:lstStyle/>
          <a:p>
            <a:pPr indent="-381000" lvl="0" marL="457200" rtl="0">
              <a:spcBef>
                <a:spcPts val="0"/>
              </a:spcBef>
              <a:spcAft>
                <a:spcPts val="0"/>
              </a:spcAft>
              <a:buClr>
                <a:srgbClr val="000000"/>
              </a:buClr>
              <a:buSzPct val="100000"/>
              <a:buFont typeface="Amatic SC"/>
              <a:buChar char="●"/>
            </a:pPr>
            <a:r>
              <a:rPr b="1" lang="en" sz="2400">
                <a:solidFill>
                  <a:srgbClr val="000000"/>
                </a:solidFill>
                <a:latin typeface="Amatic SC"/>
                <a:ea typeface="Amatic SC"/>
                <a:cs typeface="Amatic SC"/>
                <a:sym typeface="Amatic SC"/>
              </a:rPr>
              <a:t>Image and Likeness - You are to be respected as a child of god</a:t>
            </a:r>
          </a:p>
          <a:p>
            <a:pPr indent="-228600" lvl="1" marL="914400" rtl="0">
              <a:spcBef>
                <a:spcPts val="0"/>
              </a:spcBef>
              <a:spcAft>
                <a:spcPts val="0"/>
              </a:spcAft>
              <a:buClr>
                <a:srgbClr val="000000"/>
              </a:buClr>
              <a:buFont typeface="Arial"/>
              <a:buChar char="○"/>
            </a:pPr>
            <a:r>
              <a:rPr lang="en">
                <a:solidFill>
                  <a:srgbClr val="000000"/>
                </a:solidFill>
                <a:latin typeface="Arial"/>
                <a:ea typeface="Arial"/>
                <a:cs typeface="Arial"/>
                <a:sym typeface="Arial"/>
              </a:rPr>
              <a:t>Parent Communication - Opening and Frequently </a:t>
            </a:r>
          </a:p>
          <a:p>
            <a:pPr indent="-228600" lvl="1" marL="914400" rtl="0">
              <a:spcBef>
                <a:spcPts val="0"/>
              </a:spcBef>
              <a:spcAft>
                <a:spcPts val="0"/>
              </a:spcAft>
              <a:buClr>
                <a:srgbClr val="000000"/>
              </a:buClr>
              <a:buFont typeface="Arial"/>
              <a:buChar char="○"/>
            </a:pPr>
            <a:r>
              <a:rPr lang="en">
                <a:solidFill>
                  <a:srgbClr val="000000"/>
                </a:solidFill>
                <a:latin typeface="Arial"/>
                <a:ea typeface="Arial"/>
                <a:cs typeface="Arial"/>
                <a:sym typeface="Arial"/>
              </a:rPr>
              <a:t>Emotional Abuse</a:t>
            </a:r>
          </a:p>
          <a:p>
            <a:pPr indent="-228600" lvl="1" marL="914400" rtl="0">
              <a:spcBef>
                <a:spcPts val="0"/>
              </a:spcBef>
              <a:spcAft>
                <a:spcPts val="0"/>
              </a:spcAft>
              <a:buClr>
                <a:srgbClr val="000000"/>
              </a:buClr>
              <a:buFont typeface="Arial"/>
              <a:buChar char="○"/>
            </a:pPr>
            <a:r>
              <a:rPr lang="en">
                <a:solidFill>
                  <a:srgbClr val="000000"/>
                </a:solidFill>
                <a:latin typeface="Arial"/>
                <a:ea typeface="Arial"/>
                <a:cs typeface="Arial"/>
                <a:sym typeface="Arial"/>
              </a:rPr>
              <a:t>Talk to someone </a:t>
            </a:r>
          </a:p>
          <a:p>
            <a:pPr indent="-381000" lvl="0" marL="457200" marR="0" rtl="0" algn="l">
              <a:lnSpc>
                <a:spcPct val="115000"/>
              </a:lnSpc>
              <a:spcBef>
                <a:spcPts val="0"/>
              </a:spcBef>
              <a:spcAft>
                <a:spcPts val="0"/>
              </a:spcAft>
              <a:buClr>
                <a:srgbClr val="000000"/>
              </a:buClr>
              <a:buSzPct val="100000"/>
              <a:buFont typeface="Comic Sans MS"/>
              <a:buChar char="●"/>
            </a:pPr>
            <a:r>
              <a:rPr b="1" lang="en" sz="2400">
                <a:solidFill>
                  <a:srgbClr val="000000"/>
                </a:solidFill>
                <a:latin typeface="Amatic SC"/>
                <a:ea typeface="Amatic SC"/>
                <a:cs typeface="Amatic SC"/>
                <a:sym typeface="Amatic SC"/>
              </a:rPr>
              <a:t>Virtue</a:t>
            </a:r>
          </a:p>
          <a:p>
            <a:pPr indent="-228600" lvl="1" marL="914400" marR="0" rtl="0" algn="l">
              <a:lnSpc>
                <a:spcPct val="115000"/>
              </a:lnSpc>
              <a:spcBef>
                <a:spcPts val="0"/>
              </a:spcBef>
              <a:spcAft>
                <a:spcPts val="0"/>
              </a:spcAft>
              <a:buClr>
                <a:srgbClr val="000000"/>
              </a:buClr>
              <a:buFont typeface="Comic Sans MS"/>
              <a:buChar char="○"/>
            </a:pPr>
            <a:r>
              <a:rPr lang="en">
                <a:solidFill>
                  <a:srgbClr val="000000"/>
                </a:solidFill>
                <a:latin typeface="Arial"/>
                <a:ea typeface="Arial"/>
                <a:cs typeface="Arial"/>
                <a:sym typeface="Arial"/>
              </a:rPr>
              <a:t>Circumspection - careful consideration of circumstances and consequences.  You seek advice, silently reflect upon circumstances and consequences of your actions</a:t>
            </a:r>
          </a:p>
          <a:p>
            <a:pPr indent="-381000" lvl="0" marL="457200" rtl="0">
              <a:spcBef>
                <a:spcPts val="0"/>
              </a:spcBef>
              <a:spcAft>
                <a:spcPts val="0"/>
              </a:spcAft>
              <a:buClr>
                <a:srgbClr val="000000"/>
              </a:buClr>
              <a:buSzPct val="100000"/>
              <a:buFont typeface="Amatic SC"/>
              <a:buChar char="●"/>
            </a:pPr>
            <a:r>
              <a:rPr b="1" lang="en" sz="2400">
                <a:solidFill>
                  <a:srgbClr val="000000"/>
                </a:solidFill>
                <a:latin typeface="Amatic SC"/>
                <a:ea typeface="Amatic SC"/>
                <a:cs typeface="Amatic SC"/>
                <a:sym typeface="Amatic SC"/>
              </a:rPr>
              <a:t>Saint </a:t>
            </a:r>
          </a:p>
          <a:p>
            <a:pPr indent="-228600" lvl="1" marL="914400" rtl="0">
              <a:lnSpc>
                <a:spcPct val="115000"/>
              </a:lnSpc>
              <a:spcBef>
                <a:spcPts val="0"/>
              </a:spcBef>
              <a:spcAft>
                <a:spcPts val="0"/>
              </a:spcAft>
              <a:buClr>
                <a:srgbClr val="000000"/>
              </a:buClr>
              <a:buFont typeface="Comic Sans MS"/>
              <a:buChar char="○"/>
            </a:pPr>
            <a:r>
              <a:rPr lang="en">
                <a:solidFill>
                  <a:srgbClr val="000000"/>
                </a:solidFill>
                <a:latin typeface="Arial"/>
                <a:ea typeface="Arial"/>
                <a:cs typeface="Arial"/>
                <a:sym typeface="Arial"/>
              </a:rPr>
              <a:t>St. Pope John Paul II </a:t>
            </a:r>
          </a:p>
        </p:txBody>
      </p:sp>
      <p:pic>
        <p:nvPicPr>
          <p:cNvPr id="96" name="Shape 96"/>
          <p:cNvPicPr preferRelativeResize="0"/>
          <p:nvPr/>
        </p:nvPicPr>
        <p:blipFill>
          <a:blip r:embed="rId3">
            <a:alphaModFix/>
          </a:blip>
          <a:stretch>
            <a:fillRect/>
          </a:stretch>
        </p:blipFill>
        <p:spPr>
          <a:xfrm>
            <a:off x="204439" y="2751038"/>
            <a:ext cx="3052825" cy="2289611"/>
          </a:xfrm>
          <a:prstGeom prst="rect">
            <a:avLst/>
          </a:prstGeom>
          <a:noFill/>
          <a:ln>
            <a:noFill/>
          </a:ln>
        </p:spPr>
      </p:pic>
      <p:pic>
        <p:nvPicPr>
          <p:cNvPr id="97" name="Shape 97"/>
          <p:cNvPicPr preferRelativeResize="0"/>
          <p:nvPr/>
        </p:nvPicPr>
        <p:blipFill>
          <a:blip r:embed="rId4">
            <a:alphaModFix/>
          </a:blip>
          <a:stretch>
            <a:fillRect/>
          </a:stretch>
        </p:blipFill>
        <p:spPr>
          <a:xfrm>
            <a:off x="3658100" y="216862"/>
            <a:ext cx="3052825" cy="1526412"/>
          </a:xfrm>
          <a:prstGeom prst="rect">
            <a:avLst/>
          </a:prstGeom>
          <a:noFill/>
          <a:ln>
            <a:noFill/>
          </a:ln>
        </p:spPr>
      </p:pic>
      <p:pic>
        <p:nvPicPr>
          <p:cNvPr id="98" name="Shape 98"/>
          <p:cNvPicPr preferRelativeResize="0"/>
          <p:nvPr/>
        </p:nvPicPr>
        <p:blipFill>
          <a:blip r:embed="rId5">
            <a:alphaModFix/>
          </a:blip>
          <a:stretch>
            <a:fillRect/>
          </a:stretch>
        </p:blipFill>
        <p:spPr>
          <a:xfrm>
            <a:off x="6847000" y="399525"/>
            <a:ext cx="2297000" cy="1343750"/>
          </a:xfrm>
          <a:prstGeom prst="rect">
            <a:avLst/>
          </a:prstGeom>
          <a:noFill/>
          <a:ln>
            <a:noFill/>
          </a:ln>
        </p:spPr>
      </p:pic>
      <p:pic>
        <p:nvPicPr>
          <p:cNvPr id="99" name="Shape 99"/>
          <p:cNvPicPr preferRelativeResize="0"/>
          <p:nvPr/>
        </p:nvPicPr>
        <p:blipFill>
          <a:blip r:embed="rId6">
            <a:alphaModFix/>
          </a:blip>
          <a:stretch>
            <a:fillRect/>
          </a:stretch>
        </p:blipFill>
        <p:spPr>
          <a:xfrm>
            <a:off x="1267100" y="938650"/>
            <a:ext cx="3345100" cy="1672550"/>
          </a:xfrm>
          <a:prstGeom prst="rect">
            <a:avLst/>
          </a:prstGeom>
          <a:noFill/>
          <a:ln>
            <a:noFill/>
          </a:ln>
        </p:spPr>
      </p:pic>
      <p:pic>
        <p:nvPicPr>
          <p:cNvPr id="100" name="Shape 100"/>
          <p:cNvPicPr preferRelativeResize="0"/>
          <p:nvPr/>
        </p:nvPicPr>
        <p:blipFill rotWithShape="1">
          <a:blip r:embed="rId7">
            <a:alphaModFix/>
          </a:blip>
          <a:srcRect b="0" l="0" r="13711" t="0"/>
          <a:stretch/>
        </p:blipFill>
        <p:spPr>
          <a:xfrm>
            <a:off x="3813148" y="627550"/>
            <a:ext cx="2138149" cy="2929449"/>
          </a:xfrm>
          <a:prstGeom prst="rect">
            <a:avLst/>
          </a:prstGeom>
          <a:noFill/>
          <a:ln>
            <a:noFill/>
          </a:ln>
        </p:spPr>
      </p:pic>
      <p:pic>
        <p:nvPicPr>
          <p:cNvPr id="101" name="Shape 101"/>
          <p:cNvPicPr preferRelativeResize="0"/>
          <p:nvPr/>
        </p:nvPicPr>
        <p:blipFill>
          <a:blip r:embed="rId8">
            <a:alphaModFix/>
          </a:blip>
          <a:stretch>
            <a:fillRect/>
          </a:stretch>
        </p:blipFill>
        <p:spPr>
          <a:xfrm>
            <a:off x="5309412" y="938637"/>
            <a:ext cx="3305175" cy="3819525"/>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5"/>
                                        </p:tgtEl>
                                        <p:attrNameLst>
                                          <p:attrName>style.visibility</p:attrName>
                                        </p:attrNameLst>
                                      </p:cBhvr>
                                      <p:to>
                                        <p:strVal val="visible"/>
                                      </p:to>
                                    </p:set>
                                    <p:animEffect filter="fade" transition="in">
                                      <p:cBhvr>
                                        <p:cTn dur="1000"/>
                                        <p:tgtEl>
                                          <p:spTgt spid="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6"/>
                                        </p:tgtEl>
                                        <p:attrNameLst>
                                          <p:attrName>style.visibility</p:attrName>
                                        </p:attrNameLst>
                                      </p:cBhvr>
                                      <p:to>
                                        <p:strVal val="visible"/>
                                      </p:to>
                                    </p:set>
                                    <p:animEffect filter="fade" transition="in">
                                      <p:cBhvr>
                                        <p:cTn dur="1000"/>
                                        <p:tgtEl>
                                          <p:spTgt spid="9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7"/>
                                        </p:tgtEl>
                                        <p:attrNameLst>
                                          <p:attrName>style.visibility</p:attrName>
                                        </p:attrNameLst>
                                      </p:cBhvr>
                                      <p:to>
                                        <p:strVal val="visible"/>
                                      </p:to>
                                    </p:set>
                                    <p:animEffect filter="fade" transition="in">
                                      <p:cBhvr>
                                        <p:cTn dur="1000"/>
                                        <p:tgtEl>
                                          <p:spTgt spid="9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8"/>
                                        </p:tgtEl>
                                        <p:attrNameLst>
                                          <p:attrName>style.visibility</p:attrName>
                                        </p:attrNameLst>
                                      </p:cBhvr>
                                      <p:to>
                                        <p:strVal val="visible"/>
                                      </p:to>
                                    </p:set>
                                    <p:animEffect filter="fade" transition="in">
                                      <p:cBhvr>
                                        <p:cTn dur="1000"/>
                                        <p:tgtEl>
                                          <p:spTgt spid="9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9"/>
                                        </p:tgtEl>
                                        <p:attrNameLst>
                                          <p:attrName>style.visibility</p:attrName>
                                        </p:attrNameLst>
                                      </p:cBhvr>
                                      <p:to>
                                        <p:strVal val="visible"/>
                                      </p:to>
                                    </p:set>
                                    <p:animEffect filter="fade" transition="in">
                                      <p:cBhvr>
                                        <p:cTn dur="1000"/>
                                        <p:tgtEl>
                                          <p:spTgt spid="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0"/>
                                        </p:tgtEl>
                                        <p:attrNameLst>
                                          <p:attrName>style.visibility</p:attrName>
                                        </p:attrNameLst>
                                      </p:cBhvr>
                                      <p:to>
                                        <p:strVal val="visible"/>
                                      </p:to>
                                    </p:set>
                                    <p:animEffect filter="fade" transition="in">
                                      <p:cBhvr>
                                        <p:cTn dur="1000"/>
                                        <p:tgtEl>
                                          <p:spTgt spid="1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
                                        </p:tgtEl>
                                        <p:attrNameLst>
                                          <p:attrName>style.visibility</p:attrName>
                                        </p:attrNameLst>
                                      </p:cBhvr>
                                      <p:to>
                                        <p:strVal val="visible"/>
                                      </p:to>
                                    </p:set>
                                    <p:animEffect filter="fade" transition="in">
                                      <p:cBhvr>
                                        <p:cTn dur="1000"/>
                                        <p:tgtEl>
                                          <p:spTgt spid="10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4CCCC"/>
        </a:solidFill>
      </p:bgPr>
    </p:bg>
    <p:spTree>
      <p:nvGrpSpPr>
        <p:cNvPr id="105" name="Shape 105"/>
        <p:cNvGrpSpPr/>
        <p:nvPr/>
      </p:nvGrpSpPr>
      <p:grpSpPr>
        <a:xfrm>
          <a:off x="0" y="0"/>
          <a:ext cx="0" cy="0"/>
          <a:chOff x="0" y="0"/>
          <a:chExt cx="0" cy="0"/>
        </a:xfrm>
      </p:grpSpPr>
      <p:sp>
        <p:nvSpPr>
          <p:cNvPr id="106" name="Shape 106"/>
          <p:cNvSpPr txBox="1"/>
          <p:nvPr>
            <p:ph type="title"/>
          </p:nvPr>
        </p:nvSpPr>
        <p:spPr>
          <a:xfrm>
            <a:off x="670375" y="116125"/>
            <a:ext cx="8185200" cy="1062600"/>
          </a:xfrm>
          <a:prstGeom prst="rect">
            <a:avLst/>
          </a:prstGeom>
        </p:spPr>
        <p:txBody>
          <a:bodyPr anchorCtr="0" anchor="t" bIns="91425" lIns="91425" rIns="91425" tIns="91425">
            <a:noAutofit/>
          </a:bodyPr>
          <a:lstStyle/>
          <a:p>
            <a:pPr lvl="0" algn="ctr">
              <a:spcBef>
                <a:spcPts val="0"/>
              </a:spcBef>
              <a:buNone/>
            </a:pPr>
            <a:r>
              <a:rPr lang="en" sz="3600"/>
              <a:t>So what did we talk about???</a:t>
            </a:r>
          </a:p>
        </p:txBody>
      </p:sp>
      <p:pic>
        <p:nvPicPr>
          <p:cNvPr id="107" name="Shape 107"/>
          <p:cNvPicPr preferRelativeResize="0"/>
          <p:nvPr/>
        </p:nvPicPr>
        <p:blipFill>
          <a:blip r:embed="rId3">
            <a:alphaModFix/>
          </a:blip>
          <a:stretch>
            <a:fillRect/>
          </a:stretch>
        </p:blipFill>
        <p:spPr>
          <a:xfrm>
            <a:off x="3456100" y="832274"/>
            <a:ext cx="3343897" cy="4205778"/>
          </a:xfrm>
          <a:prstGeom prst="rect">
            <a:avLst/>
          </a:prstGeom>
          <a:noFill/>
          <a:ln>
            <a:noFill/>
          </a:ln>
        </p:spPr>
      </p:pic>
      <p:sp>
        <p:nvSpPr>
          <p:cNvPr id="108" name="Shape 108"/>
          <p:cNvSpPr txBox="1"/>
          <p:nvPr>
            <p:ph type="title"/>
          </p:nvPr>
        </p:nvSpPr>
        <p:spPr>
          <a:xfrm>
            <a:off x="789500" y="3070678"/>
            <a:ext cx="2410800" cy="1743300"/>
          </a:xfrm>
          <a:prstGeom prst="rect">
            <a:avLst/>
          </a:prstGeom>
        </p:spPr>
        <p:txBody>
          <a:bodyPr anchorCtr="0" anchor="t" bIns="91425" lIns="91425" rIns="91425" tIns="91425">
            <a:noAutofit/>
          </a:bodyPr>
          <a:lstStyle/>
          <a:p>
            <a:pPr lvl="0" rtl="0" algn="ctr">
              <a:lnSpc>
                <a:spcPct val="100000"/>
              </a:lnSpc>
              <a:spcBef>
                <a:spcPts val="0"/>
              </a:spcBef>
              <a:buNone/>
            </a:pPr>
            <a:r>
              <a:rPr lang="en" sz="4800">
                <a:solidFill>
                  <a:srgbClr val="000000"/>
                </a:solidFill>
                <a:latin typeface="Arial"/>
                <a:ea typeface="Arial"/>
                <a:cs typeface="Arial"/>
                <a:sym typeface="Arial"/>
              </a:rPr>
              <a:t> </a:t>
            </a:r>
            <a:r>
              <a:rPr lang="en" sz="3000">
                <a:solidFill>
                  <a:srgbClr val="000000"/>
                </a:solidFill>
              </a:rPr>
              <a:t>recognize, trust, and follow your instincts </a:t>
            </a:r>
          </a:p>
          <a:p>
            <a:pPr lvl="0" rtl="0" algn="ctr">
              <a:spcBef>
                <a:spcPts val="0"/>
              </a:spcBef>
              <a:buNone/>
            </a:pPr>
            <a:r>
              <a:t/>
            </a:r>
            <a:endParaRPr sz="3000">
              <a:latin typeface="Comic Sans MS"/>
              <a:ea typeface="Comic Sans MS"/>
              <a:cs typeface="Comic Sans MS"/>
              <a:sym typeface="Comic Sans MS"/>
            </a:endParaRPr>
          </a:p>
        </p:txBody>
      </p:sp>
      <p:sp>
        <p:nvSpPr>
          <p:cNvPr id="109" name="Shape 109"/>
          <p:cNvSpPr txBox="1"/>
          <p:nvPr>
            <p:ph type="title"/>
          </p:nvPr>
        </p:nvSpPr>
        <p:spPr>
          <a:xfrm>
            <a:off x="738175" y="1008675"/>
            <a:ext cx="2410800" cy="1951500"/>
          </a:xfrm>
          <a:prstGeom prst="rect">
            <a:avLst/>
          </a:prstGeom>
        </p:spPr>
        <p:txBody>
          <a:bodyPr anchorCtr="0" anchor="t" bIns="91425" lIns="91425" rIns="91425" tIns="91425">
            <a:noAutofit/>
          </a:bodyPr>
          <a:lstStyle/>
          <a:p>
            <a:pPr lvl="0" rtl="0" algn="ctr">
              <a:lnSpc>
                <a:spcPct val="115000"/>
              </a:lnSpc>
              <a:spcBef>
                <a:spcPts val="0"/>
              </a:spcBef>
              <a:buNone/>
            </a:pPr>
            <a:r>
              <a:rPr lang="en" sz="3000">
                <a:solidFill>
                  <a:srgbClr val="000000"/>
                </a:solidFill>
              </a:rPr>
              <a:t>some actions and behaviors are wrong or sinful</a:t>
            </a:r>
          </a:p>
        </p:txBody>
      </p:sp>
      <p:sp>
        <p:nvSpPr>
          <p:cNvPr id="110" name="Shape 110"/>
          <p:cNvSpPr txBox="1"/>
          <p:nvPr>
            <p:ph type="title"/>
          </p:nvPr>
        </p:nvSpPr>
        <p:spPr>
          <a:xfrm>
            <a:off x="6800000" y="1810650"/>
            <a:ext cx="1988700" cy="1522200"/>
          </a:xfrm>
          <a:prstGeom prst="rect">
            <a:avLst/>
          </a:prstGeom>
        </p:spPr>
        <p:txBody>
          <a:bodyPr anchorCtr="0" anchor="t" bIns="91425" lIns="91425" rIns="91425" tIns="91425">
            <a:noAutofit/>
          </a:bodyPr>
          <a:lstStyle/>
          <a:p>
            <a:pPr lvl="0" rtl="0" algn="ctr">
              <a:spcBef>
                <a:spcPts val="0"/>
              </a:spcBef>
              <a:buNone/>
            </a:pPr>
            <a:r>
              <a:rPr lang="en" sz="3000"/>
              <a:t>God gave us the gift of free will</a:t>
            </a:r>
          </a:p>
        </p:txBody>
      </p:sp>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09"/>
                                        </p:tgtEl>
                                        <p:attrNameLst>
                                          <p:attrName>style.visibility</p:attrName>
                                        </p:attrNameLst>
                                      </p:cBhvr>
                                      <p:to>
                                        <p:strVal val="visible"/>
                                      </p:to>
                                    </p:set>
                                    <p:anim calcmode="lin" valueType="num">
                                      <p:cBhvr additive="base">
                                        <p:cTn dur="1000"/>
                                        <p:tgtEl>
                                          <p:spTgt spid="109"/>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10"/>
                                        </p:tgtEl>
                                        <p:attrNameLst>
                                          <p:attrName>style.visibility</p:attrName>
                                        </p:attrNameLst>
                                      </p:cBhvr>
                                      <p:to>
                                        <p:strVal val="visible"/>
                                      </p:to>
                                    </p:set>
                                    <p:anim calcmode="lin" valueType="num">
                                      <p:cBhvr additive="base">
                                        <p:cTn dur="1000"/>
                                        <p:tgtEl>
                                          <p:spTgt spid="110"/>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08"/>
                                        </p:tgtEl>
                                        <p:attrNameLst>
                                          <p:attrName>style.visibility</p:attrName>
                                        </p:attrNameLst>
                                      </p:cBhvr>
                                      <p:to>
                                        <p:strVal val="visible"/>
                                      </p:to>
                                    </p:set>
                                    <p:anim calcmode="lin" valueType="num">
                                      <p:cBhvr additive="base">
                                        <p:cTn dur="1000"/>
                                        <p:tgtEl>
                                          <p:spTgt spid="108"/>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6D9EEB"/>
        </a:solidFill>
      </p:bgPr>
    </p:bg>
    <p:spTree>
      <p:nvGrpSpPr>
        <p:cNvPr id="114" name="Shape 114"/>
        <p:cNvGrpSpPr/>
        <p:nvPr/>
      </p:nvGrpSpPr>
      <p:grpSpPr>
        <a:xfrm>
          <a:off x="0" y="0"/>
          <a:ext cx="0" cy="0"/>
          <a:chOff x="0" y="0"/>
          <a:chExt cx="0" cy="0"/>
        </a:xfrm>
      </p:grpSpPr>
      <p:sp>
        <p:nvSpPr>
          <p:cNvPr id="115" name="Shape 115"/>
          <p:cNvSpPr txBox="1"/>
          <p:nvPr>
            <p:ph type="title"/>
          </p:nvPr>
        </p:nvSpPr>
        <p:spPr>
          <a:xfrm>
            <a:off x="1532300" y="50125"/>
            <a:ext cx="5718900" cy="1334400"/>
          </a:xfrm>
          <a:prstGeom prst="rect">
            <a:avLst/>
          </a:prstGeom>
        </p:spPr>
        <p:txBody>
          <a:bodyPr anchorCtr="0" anchor="ctr" bIns="91425" lIns="91425" rIns="91425" tIns="91425">
            <a:noAutofit/>
          </a:bodyPr>
          <a:lstStyle/>
          <a:p>
            <a:pPr lvl="0">
              <a:spcBef>
                <a:spcPts val="0"/>
              </a:spcBef>
              <a:buNone/>
            </a:pPr>
            <a:r>
              <a:rPr lang="en">
                <a:solidFill>
                  <a:srgbClr val="000000"/>
                </a:solidFill>
              </a:rPr>
              <a:t>Back in your Classroom...</a:t>
            </a:r>
          </a:p>
        </p:txBody>
      </p:sp>
      <p:pic>
        <p:nvPicPr>
          <p:cNvPr id="116" name="Shape 116"/>
          <p:cNvPicPr preferRelativeResize="0"/>
          <p:nvPr/>
        </p:nvPicPr>
        <p:blipFill rotWithShape="1">
          <a:blip r:embed="rId3">
            <a:alphaModFix/>
          </a:blip>
          <a:srcRect b="7174" l="32294" r="36484" t="24881"/>
          <a:stretch/>
        </p:blipFill>
        <p:spPr>
          <a:xfrm>
            <a:off x="72775" y="1095025"/>
            <a:ext cx="2854776" cy="3494626"/>
          </a:xfrm>
          <a:prstGeom prst="rect">
            <a:avLst/>
          </a:prstGeom>
          <a:noFill/>
          <a:ln>
            <a:noFill/>
          </a:ln>
        </p:spPr>
      </p:pic>
      <p:pic>
        <p:nvPicPr>
          <p:cNvPr id="117" name="Shape 117"/>
          <p:cNvPicPr preferRelativeResize="0"/>
          <p:nvPr/>
        </p:nvPicPr>
        <p:blipFill rotWithShape="1">
          <a:blip r:embed="rId4">
            <a:alphaModFix/>
          </a:blip>
          <a:srcRect b="6880" l="34319" r="36653" t="23622"/>
          <a:stretch/>
        </p:blipFill>
        <p:spPr>
          <a:xfrm>
            <a:off x="3064587" y="1493849"/>
            <a:ext cx="2654323" cy="3574500"/>
          </a:xfrm>
          <a:prstGeom prst="rect">
            <a:avLst/>
          </a:prstGeom>
          <a:noFill/>
          <a:ln>
            <a:noFill/>
          </a:ln>
        </p:spPr>
      </p:pic>
      <p:pic>
        <p:nvPicPr>
          <p:cNvPr id="118" name="Shape 118"/>
          <p:cNvPicPr preferRelativeResize="0"/>
          <p:nvPr/>
        </p:nvPicPr>
        <p:blipFill rotWithShape="1">
          <a:blip r:embed="rId5">
            <a:alphaModFix/>
          </a:blip>
          <a:srcRect b="7713" l="32020" r="36961" t="25730"/>
          <a:stretch/>
        </p:blipFill>
        <p:spPr>
          <a:xfrm>
            <a:off x="5945125" y="969935"/>
            <a:ext cx="2654299" cy="3203625"/>
          </a:xfrm>
          <a:prstGeom prst="rect">
            <a:avLst/>
          </a:prstGeom>
          <a:noFill/>
          <a:ln>
            <a:noFill/>
          </a:ln>
        </p:spPr>
      </p:pic>
      <p:pic>
        <p:nvPicPr>
          <p:cNvPr id="119" name="Shape 119"/>
          <p:cNvPicPr preferRelativeResize="0"/>
          <p:nvPr/>
        </p:nvPicPr>
        <p:blipFill rotWithShape="1">
          <a:blip r:embed="rId6">
            <a:alphaModFix/>
          </a:blip>
          <a:srcRect b="6161" l="33039" r="37933" t="34194"/>
          <a:stretch/>
        </p:blipFill>
        <p:spPr>
          <a:xfrm>
            <a:off x="6371750" y="1888750"/>
            <a:ext cx="2654299" cy="3067823"/>
          </a:xfrm>
          <a:prstGeom prst="rect">
            <a:avLst/>
          </a:prstGeom>
          <a:noFill/>
          <a:ln>
            <a:noFill/>
          </a:ln>
        </p:spPr>
      </p:pic>
    </p:spTree>
  </p:cSld>
  <p:clrMapOvr>
    <a:masterClrMapping/>
  </p:clrMapOvr>
  <mc:AlternateContent>
    <mc:Choice Requires="p14">
      <p:transition>
        <p14:prism dir="l"/>
      </p:transition>
    </mc:Choice>
    <mc:Fallback>
      <p:transition>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116"/>
                                        </p:tgtEl>
                                        <p:attrNameLst>
                                          <p:attrName>style.visibility</p:attrName>
                                        </p:attrNameLst>
                                      </p:cBhvr>
                                      <p:to>
                                        <p:strVal val="visible"/>
                                      </p:to>
                                    </p:set>
                                    <p:anim calcmode="lin" valueType="num">
                                      <p:cBhvr additive="base">
                                        <p:cTn dur="1000"/>
                                        <p:tgtEl>
                                          <p:spTgt spid="116"/>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1000"/>
                                        <p:tgtEl>
                                          <p:spTgt spid="117"/>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1000"/>
                                        <p:tgtEl>
                                          <p:spTgt spid="118"/>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1000"/>
                                        <p:tgtEl>
                                          <p:spTgt spid="119"/>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3" name="Shape 123"/>
        <p:cNvGrpSpPr/>
        <p:nvPr/>
      </p:nvGrpSpPr>
      <p:grpSpPr>
        <a:xfrm>
          <a:off x="0" y="0"/>
          <a:ext cx="0" cy="0"/>
          <a:chOff x="0" y="0"/>
          <a:chExt cx="0" cy="0"/>
        </a:xfrm>
      </p:grpSpPr>
      <p:sp>
        <p:nvSpPr>
          <p:cNvPr id="124" name="Shape 124"/>
          <p:cNvSpPr txBox="1"/>
          <p:nvPr>
            <p:ph type="title"/>
          </p:nvPr>
        </p:nvSpPr>
        <p:spPr>
          <a:xfrm>
            <a:off x="6625" y="-47200"/>
            <a:ext cx="5319600" cy="1289100"/>
          </a:xfrm>
          <a:prstGeom prst="rect">
            <a:avLst/>
          </a:prstGeom>
        </p:spPr>
        <p:txBody>
          <a:bodyPr anchorCtr="0" anchor="t" bIns="91425" lIns="91425" rIns="91425" tIns="91425">
            <a:noAutofit/>
          </a:bodyPr>
          <a:lstStyle/>
          <a:p>
            <a:pPr lvl="0" rtl="0" algn="ctr">
              <a:spcBef>
                <a:spcPts val="0"/>
              </a:spcBef>
              <a:buNone/>
            </a:pPr>
            <a:r>
              <a:rPr lang="en"/>
              <a:t>Memorare </a:t>
            </a:r>
          </a:p>
          <a:p>
            <a:pPr lvl="0" rtl="0" algn="ctr">
              <a:spcBef>
                <a:spcPts val="0"/>
              </a:spcBef>
              <a:buNone/>
            </a:pPr>
            <a:r>
              <a:rPr lang="en"/>
              <a:t>Closing Prayer</a:t>
            </a:r>
          </a:p>
        </p:txBody>
      </p:sp>
      <p:sp>
        <p:nvSpPr>
          <p:cNvPr id="125" name="Shape 125"/>
          <p:cNvSpPr txBox="1"/>
          <p:nvPr>
            <p:ph idx="1" type="body"/>
          </p:nvPr>
        </p:nvSpPr>
        <p:spPr>
          <a:xfrm>
            <a:off x="129775" y="1359750"/>
            <a:ext cx="5073300" cy="3621300"/>
          </a:xfrm>
          <a:prstGeom prst="rect">
            <a:avLst/>
          </a:prstGeom>
        </p:spPr>
        <p:txBody>
          <a:bodyPr anchorCtr="0" anchor="t" bIns="91425" lIns="91425" rIns="91425" tIns="91425">
            <a:noAutofit/>
          </a:bodyPr>
          <a:lstStyle/>
          <a:p>
            <a:pPr lvl="0" rtl="0" algn="ctr">
              <a:lnSpc>
                <a:spcPct val="115000"/>
              </a:lnSpc>
              <a:spcBef>
                <a:spcPts val="0"/>
              </a:spcBef>
              <a:spcAft>
                <a:spcPts val="0"/>
              </a:spcAft>
              <a:buNone/>
            </a:pPr>
            <a:r>
              <a:rPr lang="en" sz="1600">
                <a:solidFill>
                  <a:srgbClr val="000000"/>
                </a:solidFill>
                <a:highlight>
                  <a:srgbClr val="FFFFFF"/>
                </a:highlight>
                <a:latin typeface="Arial"/>
                <a:ea typeface="Arial"/>
                <a:cs typeface="Arial"/>
                <a:sym typeface="Arial"/>
              </a:rPr>
              <a:t>Remember, O most gracious Virgin Mary, that never was it known </a:t>
            </a:r>
          </a:p>
          <a:p>
            <a:pPr lvl="0" rtl="0" algn="ctr">
              <a:lnSpc>
                <a:spcPct val="115000"/>
              </a:lnSpc>
              <a:spcBef>
                <a:spcPts val="0"/>
              </a:spcBef>
              <a:spcAft>
                <a:spcPts val="0"/>
              </a:spcAft>
              <a:buNone/>
            </a:pPr>
            <a:r>
              <a:rPr lang="en" sz="1600">
                <a:solidFill>
                  <a:srgbClr val="000000"/>
                </a:solidFill>
                <a:highlight>
                  <a:srgbClr val="FFFFFF"/>
                </a:highlight>
                <a:latin typeface="Arial"/>
                <a:ea typeface="Arial"/>
                <a:cs typeface="Arial"/>
                <a:sym typeface="Arial"/>
              </a:rPr>
              <a:t>that anyone who fled to thy protection, </a:t>
            </a:r>
          </a:p>
          <a:p>
            <a:pPr lvl="0" rtl="0" algn="ctr">
              <a:lnSpc>
                <a:spcPct val="115000"/>
              </a:lnSpc>
              <a:spcBef>
                <a:spcPts val="0"/>
              </a:spcBef>
              <a:spcAft>
                <a:spcPts val="0"/>
              </a:spcAft>
              <a:buNone/>
            </a:pPr>
            <a:r>
              <a:rPr lang="en" sz="1600">
                <a:solidFill>
                  <a:srgbClr val="000000"/>
                </a:solidFill>
                <a:highlight>
                  <a:srgbClr val="FFFFFF"/>
                </a:highlight>
                <a:latin typeface="Arial"/>
                <a:ea typeface="Arial"/>
                <a:cs typeface="Arial"/>
                <a:sym typeface="Arial"/>
              </a:rPr>
              <a:t>implored thy help, or sought thine intercession was left unaided.</a:t>
            </a:r>
          </a:p>
          <a:p>
            <a:pPr lvl="0" rtl="0" algn="ctr">
              <a:lnSpc>
                <a:spcPct val="115000"/>
              </a:lnSpc>
              <a:spcBef>
                <a:spcPts val="0"/>
              </a:spcBef>
              <a:spcAft>
                <a:spcPts val="0"/>
              </a:spcAft>
              <a:buNone/>
            </a:pPr>
            <a:r>
              <a:rPr lang="en" sz="1600">
                <a:solidFill>
                  <a:srgbClr val="000000"/>
                </a:solidFill>
                <a:highlight>
                  <a:srgbClr val="FFFFFF"/>
                </a:highlight>
                <a:latin typeface="Arial"/>
                <a:ea typeface="Arial"/>
                <a:cs typeface="Arial"/>
                <a:sym typeface="Arial"/>
              </a:rPr>
              <a:t>Inspired by this confidence, </a:t>
            </a:r>
          </a:p>
          <a:p>
            <a:pPr lvl="0" rtl="0" algn="ctr">
              <a:lnSpc>
                <a:spcPct val="115000"/>
              </a:lnSpc>
              <a:spcBef>
                <a:spcPts val="0"/>
              </a:spcBef>
              <a:spcAft>
                <a:spcPts val="0"/>
              </a:spcAft>
              <a:buNone/>
            </a:pPr>
            <a:r>
              <a:rPr lang="en" sz="1600">
                <a:solidFill>
                  <a:srgbClr val="000000"/>
                </a:solidFill>
                <a:highlight>
                  <a:srgbClr val="FFFFFF"/>
                </a:highlight>
                <a:latin typeface="Arial"/>
                <a:ea typeface="Arial"/>
                <a:cs typeface="Arial"/>
                <a:sym typeface="Arial"/>
              </a:rPr>
              <a:t>I fly unto thee, O Virgin of virgins, my mother; </a:t>
            </a:r>
          </a:p>
          <a:p>
            <a:pPr lvl="0" rtl="0" algn="ctr">
              <a:lnSpc>
                <a:spcPct val="115000"/>
              </a:lnSpc>
              <a:spcBef>
                <a:spcPts val="0"/>
              </a:spcBef>
              <a:spcAft>
                <a:spcPts val="0"/>
              </a:spcAft>
              <a:buNone/>
            </a:pPr>
            <a:r>
              <a:rPr lang="en" sz="1600">
                <a:solidFill>
                  <a:srgbClr val="000000"/>
                </a:solidFill>
                <a:highlight>
                  <a:srgbClr val="FFFFFF"/>
                </a:highlight>
                <a:latin typeface="Arial"/>
                <a:ea typeface="Arial"/>
                <a:cs typeface="Arial"/>
                <a:sym typeface="Arial"/>
              </a:rPr>
              <a:t>to thee do I come, before thee I stand, sinful and sorrowful. </a:t>
            </a:r>
          </a:p>
          <a:p>
            <a:pPr lvl="0" rtl="0" algn="ctr">
              <a:lnSpc>
                <a:spcPct val="115000"/>
              </a:lnSpc>
              <a:spcBef>
                <a:spcPts val="0"/>
              </a:spcBef>
              <a:spcAft>
                <a:spcPts val="0"/>
              </a:spcAft>
              <a:buNone/>
            </a:pPr>
            <a:r>
              <a:rPr lang="en" sz="1600">
                <a:solidFill>
                  <a:srgbClr val="000000"/>
                </a:solidFill>
                <a:highlight>
                  <a:srgbClr val="FFFFFF"/>
                </a:highlight>
                <a:latin typeface="Arial"/>
                <a:ea typeface="Arial"/>
                <a:cs typeface="Arial"/>
                <a:sym typeface="Arial"/>
              </a:rPr>
              <a:t>O Mother of the Word Incarnate, despise not my petitions, </a:t>
            </a:r>
          </a:p>
          <a:p>
            <a:pPr lvl="0" rtl="0" algn="ctr">
              <a:lnSpc>
                <a:spcPct val="115000"/>
              </a:lnSpc>
              <a:spcBef>
                <a:spcPts val="0"/>
              </a:spcBef>
              <a:spcAft>
                <a:spcPts val="0"/>
              </a:spcAft>
              <a:buNone/>
            </a:pPr>
            <a:r>
              <a:rPr lang="en" sz="1600">
                <a:solidFill>
                  <a:srgbClr val="000000"/>
                </a:solidFill>
                <a:highlight>
                  <a:srgbClr val="FFFFFF"/>
                </a:highlight>
                <a:latin typeface="Arial"/>
                <a:ea typeface="Arial"/>
                <a:cs typeface="Arial"/>
                <a:sym typeface="Arial"/>
              </a:rPr>
              <a:t>but in thy mercy hear and answer me.</a:t>
            </a:r>
            <a:r>
              <a:rPr lang="en" sz="1600">
                <a:solidFill>
                  <a:srgbClr val="000000"/>
                </a:solidFill>
                <a:latin typeface="Arial"/>
                <a:ea typeface="Arial"/>
                <a:cs typeface="Arial"/>
                <a:sym typeface="Arial"/>
              </a:rPr>
              <a:t>  </a:t>
            </a:r>
            <a:r>
              <a:rPr lang="en" sz="1600">
                <a:solidFill>
                  <a:srgbClr val="000000"/>
                </a:solidFill>
                <a:highlight>
                  <a:srgbClr val="FFFFFF"/>
                </a:highlight>
                <a:latin typeface="Arial"/>
                <a:ea typeface="Arial"/>
                <a:cs typeface="Arial"/>
                <a:sym typeface="Arial"/>
              </a:rPr>
              <a:t>Amen.</a:t>
            </a:r>
          </a:p>
        </p:txBody>
      </p:sp>
      <p:pic>
        <p:nvPicPr>
          <p:cNvPr id="126" name="Shape 126"/>
          <p:cNvPicPr preferRelativeResize="0"/>
          <p:nvPr/>
        </p:nvPicPr>
        <p:blipFill>
          <a:blip r:embed="rId3">
            <a:alphaModFix/>
          </a:blip>
          <a:stretch>
            <a:fillRect/>
          </a:stretch>
        </p:blipFill>
        <p:spPr>
          <a:xfrm>
            <a:off x="5415625" y="175912"/>
            <a:ext cx="3323474" cy="4791675"/>
          </a:xfrm>
          <a:prstGeom prst="rect">
            <a:avLst/>
          </a:prstGeom>
          <a:noFill/>
          <a:ln>
            <a:noFill/>
          </a:ln>
        </p:spPr>
      </p:pic>
      <p:pic>
        <p:nvPicPr>
          <p:cNvPr id="127" name="Shape 127"/>
          <p:cNvPicPr preferRelativeResize="0"/>
          <p:nvPr/>
        </p:nvPicPr>
        <p:blipFill>
          <a:blip r:embed="rId4">
            <a:alphaModFix/>
          </a:blip>
          <a:stretch>
            <a:fillRect/>
          </a:stretch>
        </p:blipFill>
        <p:spPr>
          <a:xfrm>
            <a:off x="527940" y="342149"/>
            <a:ext cx="2418109" cy="3232500"/>
          </a:xfrm>
          <a:prstGeom prst="rect">
            <a:avLst/>
          </a:prstGeom>
          <a:noFill/>
          <a:ln cap="flat" cmpd="sng" w="228600">
            <a:solidFill>
              <a:srgbClr val="000000"/>
            </a:solidFill>
            <a:prstDash val="solid"/>
            <a:miter/>
            <a:headEnd len="med" w="med" type="none"/>
            <a:tailEnd len="med" w="med" type="none"/>
          </a:ln>
        </p:spPr>
      </p:pic>
      <p:pic>
        <p:nvPicPr>
          <p:cNvPr id="128" name="Shape 128"/>
          <p:cNvPicPr preferRelativeResize="0"/>
          <p:nvPr/>
        </p:nvPicPr>
        <p:blipFill>
          <a:blip r:embed="rId5">
            <a:alphaModFix/>
          </a:blip>
          <a:stretch>
            <a:fillRect/>
          </a:stretch>
        </p:blipFill>
        <p:spPr>
          <a:xfrm>
            <a:off x="4164325" y="342150"/>
            <a:ext cx="2076874" cy="2567374"/>
          </a:xfrm>
          <a:prstGeom prst="rect">
            <a:avLst/>
          </a:prstGeom>
          <a:noFill/>
          <a:ln cap="flat" cmpd="sng" w="228600">
            <a:solidFill>
              <a:srgbClr val="000000"/>
            </a:solidFill>
            <a:prstDash val="solid"/>
            <a:miter/>
            <a:headEnd len="med" w="med" type="none"/>
            <a:tailEnd len="med" w="med" type="none"/>
          </a:ln>
        </p:spPr>
      </p:pic>
      <p:pic>
        <p:nvPicPr>
          <p:cNvPr id="129" name="Shape 129"/>
          <p:cNvPicPr preferRelativeResize="0"/>
          <p:nvPr/>
        </p:nvPicPr>
        <p:blipFill rotWithShape="1">
          <a:blip r:embed="rId6">
            <a:alphaModFix/>
          </a:blip>
          <a:srcRect b="24666" l="0" r="0" t="6661"/>
          <a:stretch/>
        </p:blipFill>
        <p:spPr>
          <a:xfrm>
            <a:off x="4994350" y="2135274"/>
            <a:ext cx="2418100" cy="2630725"/>
          </a:xfrm>
          <a:prstGeom prst="rect">
            <a:avLst/>
          </a:prstGeom>
          <a:noFill/>
          <a:ln>
            <a:noFill/>
          </a:ln>
        </p:spPr>
      </p:pic>
      <p:pic>
        <p:nvPicPr>
          <p:cNvPr id="130" name="Shape 130"/>
          <p:cNvPicPr preferRelativeResize="0"/>
          <p:nvPr/>
        </p:nvPicPr>
        <p:blipFill>
          <a:blip r:embed="rId7">
            <a:alphaModFix/>
          </a:blip>
          <a:stretch>
            <a:fillRect/>
          </a:stretch>
        </p:blipFill>
        <p:spPr>
          <a:xfrm>
            <a:off x="1512350" y="2359450"/>
            <a:ext cx="2308125" cy="2308125"/>
          </a:xfrm>
          <a:prstGeom prst="rect">
            <a:avLst/>
          </a:prstGeom>
          <a:noFill/>
          <a:ln>
            <a:noFill/>
          </a:ln>
        </p:spPr>
      </p:pic>
      <p:pic>
        <p:nvPicPr>
          <p:cNvPr id="131" name="Shape 131"/>
          <p:cNvPicPr preferRelativeResize="0"/>
          <p:nvPr/>
        </p:nvPicPr>
        <p:blipFill>
          <a:blip r:embed="rId8">
            <a:alphaModFix/>
          </a:blip>
          <a:stretch>
            <a:fillRect/>
          </a:stretch>
        </p:blipFill>
        <p:spPr>
          <a:xfrm>
            <a:off x="682787" y="1085475"/>
            <a:ext cx="4311574" cy="3119358"/>
          </a:xfrm>
          <a:prstGeom prst="rect">
            <a:avLst/>
          </a:prstGeom>
          <a:noFill/>
          <a:ln>
            <a:noFill/>
          </a:ln>
        </p:spPr>
      </p:pic>
      <p:pic>
        <p:nvPicPr>
          <p:cNvPr id="132" name="Shape 132"/>
          <p:cNvPicPr preferRelativeResize="0"/>
          <p:nvPr/>
        </p:nvPicPr>
        <p:blipFill rotWithShape="1">
          <a:blip r:embed="rId9">
            <a:alphaModFix/>
          </a:blip>
          <a:srcRect b="6226" l="0" r="0" t="0"/>
          <a:stretch/>
        </p:blipFill>
        <p:spPr>
          <a:xfrm>
            <a:off x="3043650" y="439987"/>
            <a:ext cx="3409999" cy="4263525"/>
          </a:xfrm>
          <a:prstGeom prst="rect">
            <a:avLst/>
          </a:prstGeom>
          <a:noFill/>
          <a:ln>
            <a:noFill/>
          </a:ln>
        </p:spPr>
      </p:pic>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127"/>
                                        </p:tgtEl>
                                        <p:attrNameLst>
                                          <p:attrName>style.visibility</p:attrName>
                                        </p:attrNameLst>
                                      </p:cBhvr>
                                      <p:to>
                                        <p:strVal val="visible"/>
                                      </p:to>
                                    </p:set>
                                    <p:anim calcmode="lin" valueType="num">
                                      <p:cBhvr additive="base">
                                        <p:cTn dur="1000"/>
                                        <p:tgtEl>
                                          <p:spTgt spid="127"/>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128"/>
                                        </p:tgtEl>
                                        <p:attrNameLst>
                                          <p:attrName>style.visibility</p:attrName>
                                        </p:attrNameLst>
                                      </p:cBhvr>
                                      <p:to>
                                        <p:strVal val="visible"/>
                                      </p:to>
                                    </p:set>
                                    <p:anim calcmode="lin" valueType="num">
                                      <p:cBhvr additive="base">
                                        <p:cTn dur="1000"/>
                                        <p:tgtEl>
                                          <p:spTgt spid="128"/>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130"/>
                                        </p:tgtEl>
                                        <p:attrNameLst>
                                          <p:attrName>style.visibility</p:attrName>
                                        </p:attrNameLst>
                                      </p:cBhvr>
                                      <p:to>
                                        <p:strVal val="visible"/>
                                      </p:to>
                                    </p:set>
                                    <p:anim calcmode="lin" valueType="num">
                                      <p:cBhvr additive="base">
                                        <p:cTn dur="1000"/>
                                        <p:tgtEl>
                                          <p:spTgt spid="130"/>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129"/>
                                        </p:tgtEl>
                                        <p:attrNameLst>
                                          <p:attrName>style.visibility</p:attrName>
                                        </p:attrNameLst>
                                      </p:cBhvr>
                                      <p:to>
                                        <p:strVal val="visible"/>
                                      </p:to>
                                    </p:set>
                                    <p:anim calcmode="lin" valueType="num">
                                      <p:cBhvr additive="base">
                                        <p:cTn dur="1000"/>
                                        <p:tgtEl>
                                          <p:spTgt spid="129"/>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131"/>
                                        </p:tgtEl>
                                        <p:attrNameLst>
                                          <p:attrName>style.visibility</p:attrName>
                                        </p:attrNameLst>
                                      </p:cBhvr>
                                      <p:to>
                                        <p:strVal val="visible"/>
                                      </p:to>
                                    </p:set>
                                    <p:anim calcmode="lin" valueType="num">
                                      <p:cBhvr additive="base">
                                        <p:cTn dur="1000"/>
                                        <p:tgtEl>
                                          <p:spTgt spid="131"/>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2"/>
                                        </p:tgtEl>
                                        <p:attrNameLst>
                                          <p:attrName>style.visibility</p:attrName>
                                        </p:attrNameLst>
                                      </p:cBhvr>
                                      <p:to>
                                        <p:strVal val="visible"/>
                                      </p:to>
                                    </p:set>
                                    <p:animEffect filter="fade" transition="in">
                                      <p:cBhvr>
                                        <p:cTn dur="1000"/>
                                        <p:tgtEl>
                                          <p:spTgt spid="13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beach-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